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8"/>
  </p:notesMasterIdLst>
  <p:sldIdLst>
    <p:sldId id="256" r:id="rId5"/>
    <p:sldId id="257" r:id="rId6"/>
    <p:sldId id="309" r:id="rId7"/>
    <p:sldId id="258" r:id="rId8"/>
    <p:sldId id="259" r:id="rId9"/>
    <p:sldId id="260" r:id="rId10"/>
    <p:sldId id="261" r:id="rId11"/>
    <p:sldId id="262" r:id="rId12"/>
    <p:sldId id="263" r:id="rId13"/>
    <p:sldId id="264" r:id="rId14"/>
    <p:sldId id="310" r:id="rId15"/>
    <p:sldId id="311" r:id="rId16"/>
    <p:sldId id="268" r:id="rId17"/>
    <p:sldId id="266" r:id="rId18"/>
    <p:sldId id="267" r:id="rId19"/>
    <p:sldId id="269" r:id="rId20"/>
    <p:sldId id="270" r:id="rId21"/>
    <p:sldId id="271" r:id="rId22"/>
    <p:sldId id="272" r:id="rId23"/>
    <p:sldId id="273" r:id="rId24"/>
    <p:sldId id="274" r:id="rId25"/>
    <p:sldId id="275" r:id="rId26"/>
    <p:sldId id="276" r:id="rId27"/>
    <p:sldId id="277" r:id="rId28"/>
    <p:sldId id="278" r:id="rId29"/>
    <p:sldId id="280" r:id="rId30"/>
    <p:sldId id="306" r:id="rId31"/>
    <p:sldId id="279" r:id="rId32"/>
    <p:sldId id="281" r:id="rId33"/>
    <p:sldId id="282" r:id="rId34"/>
    <p:sldId id="283" r:id="rId35"/>
    <p:sldId id="285" r:id="rId36"/>
    <p:sldId id="286" r:id="rId37"/>
    <p:sldId id="287" r:id="rId38"/>
    <p:sldId id="288" r:id="rId39"/>
    <p:sldId id="307" r:id="rId40"/>
    <p:sldId id="308" r:id="rId41"/>
    <p:sldId id="289" r:id="rId42"/>
    <p:sldId id="290" r:id="rId43"/>
    <p:sldId id="291" r:id="rId44"/>
    <p:sldId id="292" r:id="rId45"/>
    <p:sldId id="296" r:id="rId46"/>
    <p:sldId id="293" r:id="rId47"/>
    <p:sldId id="294" r:id="rId48"/>
    <p:sldId id="295" r:id="rId49"/>
    <p:sldId id="300" r:id="rId50"/>
    <p:sldId id="301" r:id="rId51"/>
    <p:sldId id="302" r:id="rId52"/>
    <p:sldId id="303" r:id="rId53"/>
    <p:sldId id="297" r:id="rId54"/>
    <p:sldId id="298" r:id="rId55"/>
    <p:sldId id="299" r:id="rId56"/>
    <p:sldId id="304" r:id="rId5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42C"/>
    <a:srgbClr val="E9531D"/>
    <a:srgbClr val="D0D2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94694"/>
  </p:normalViewPr>
  <p:slideViewPr>
    <p:cSldViewPr snapToGrid="0" snapToObjects="1">
      <p:cViewPr varScale="1">
        <p:scale>
          <a:sx n="77" d="100"/>
          <a:sy n="77" d="100"/>
        </p:scale>
        <p:origin x="6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avier Clinquart" userId="ffc1b191-3fa4-4204-9466-c9247eb70660" providerId="ADAL" clId="{2C7F4BDF-2F5A-4C6B-AEC9-AE96B5E93D80}"/>
    <pc:docChg chg="custSel modSld">
      <pc:chgData name="Xavier Clinquart" userId="ffc1b191-3fa4-4204-9466-c9247eb70660" providerId="ADAL" clId="{2C7F4BDF-2F5A-4C6B-AEC9-AE96B5E93D80}" dt="2024-08-25T14:14:19.942" v="20" actId="14100"/>
      <pc:docMkLst>
        <pc:docMk/>
      </pc:docMkLst>
      <pc:sldChg chg="modSp mod">
        <pc:chgData name="Xavier Clinquart" userId="ffc1b191-3fa4-4204-9466-c9247eb70660" providerId="ADAL" clId="{2C7F4BDF-2F5A-4C6B-AEC9-AE96B5E93D80}" dt="2024-08-25T14:14:19.942" v="20" actId="14100"/>
        <pc:sldMkLst>
          <pc:docMk/>
          <pc:sldMk cId="2839166535" sldId="310"/>
        </pc:sldMkLst>
        <pc:spChg chg="mod">
          <ac:chgData name="Xavier Clinquart" userId="ffc1b191-3fa4-4204-9466-c9247eb70660" providerId="ADAL" clId="{2C7F4BDF-2F5A-4C6B-AEC9-AE96B5E93D80}" dt="2024-08-25T14:14:19.942" v="20" actId="14100"/>
          <ac:spMkLst>
            <pc:docMk/>
            <pc:sldMk cId="2839166535" sldId="310"/>
            <ac:spMk id="5" creationId="{00000000-0000-0000-0000-000000000000}"/>
          </ac:spMkLst>
        </pc:spChg>
      </pc:sldChg>
    </pc:docChg>
  </pc:docChgLst>
  <pc:docChgLst>
    <pc:chgData name="Toon Verbuyst" userId="a01eadca-7748-4c71-b569-df7f9021774b" providerId="ADAL" clId="{D611FBEA-235A-4E65-BB61-7DD93181D1B6}"/>
    <pc:docChg chg="custSel addSld delSld modSld sldOrd">
      <pc:chgData name="Toon Verbuyst" userId="a01eadca-7748-4c71-b569-df7f9021774b" providerId="ADAL" clId="{D611FBEA-235A-4E65-BB61-7DD93181D1B6}" dt="2022-04-13T10:03:02.955" v="600" actId="47"/>
      <pc:docMkLst>
        <pc:docMk/>
      </pc:docMkLst>
      <pc:sldChg chg="modSp mod">
        <pc:chgData name="Toon Verbuyst" userId="a01eadca-7748-4c71-b569-df7f9021774b" providerId="ADAL" clId="{D611FBEA-235A-4E65-BB61-7DD93181D1B6}" dt="2022-04-13T10:03:00.064" v="592" actId="6549"/>
        <pc:sldMkLst>
          <pc:docMk/>
          <pc:sldMk cId="928901564" sldId="256"/>
        </pc:sldMkLst>
        <pc:spChg chg="mod">
          <ac:chgData name="Toon Verbuyst" userId="a01eadca-7748-4c71-b569-df7f9021774b" providerId="ADAL" clId="{D611FBEA-235A-4E65-BB61-7DD93181D1B6}" dt="2022-04-13T10:02:58.659" v="591" actId="6549"/>
          <ac:spMkLst>
            <pc:docMk/>
            <pc:sldMk cId="928901564" sldId="256"/>
            <ac:spMk id="2" creationId="{E39693E7-A636-9544-A1F7-8EC444405F37}"/>
          </ac:spMkLst>
        </pc:spChg>
        <pc:spChg chg="mod">
          <ac:chgData name="Toon Verbuyst" userId="a01eadca-7748-4c71-b569-df7f9021774b" providerId="ADAL" clId="{D611FBEA-235A-4E65-BB61-7DD93181D1B6}" dt="2022-04-13T10:03:00.064" v="592" actId="6549"/>
          <ac:spMkLst>
            <pc:docMk/>
            <pc:sldMk cId="928901564" sldId="256"/>
            <ac:spMk id="3" creationId="{7CF2E264-B4D0-9B42-81FA-FABFABC3EF85}"/>
          </ac:spMkLst>
        </pc:spChg>
      </pc:sldChg>
      <pc:sldChg chg="modSp new del mod">
        <pc:chgData name="Toon Verbuyst" userId="a01eadca-7748-4c71-b569-df7f9021774b" providerId="ADAL" clId="{D611FBEA-235A-4E65-BB61-7DD93181D1B6}" dt="2022-04-13T10:03:01.297" v="593" actId="47"/>
        <pc:sldMkLst>
          <pc:docMk/>
          <pc:sldMk cId="1470419571" sldId="257"/>
        </pc:sldMkLst>
        <pc:spChg chg="mod">
          <ac:chgData name="Toon Verbuyst" userId="a01eadca-7748-4c71-b569-df7f9021774b" providerId="ADAL" clId="{D611FBEA-235A-4E65-BB61-7DD93181D1B6}" dt="2022-04-13T06:50:56.020" v="419" actId="20577"/>
          <ac:spMkLst>
            <pc:docMk/>
            <pc:sldMk cId="1470419571" sldId="257"/>
            <ac:spMk id="3" creationId="{6BD7586B-B453-47AF-A25E-F78ABE43A206}"/>
          </ac:spMkLst>
        </pc:spChg>
      </pc:sldChg>
      <pc:sldChg chg="modSp add del mod">
        <pc:chgData name="Toon Verbuyst" userId="a01eadca-7748-4c71-b569-df7f9021774b" providerId="ADAL" clId="{D611FBEA-235A-4E65-BB61-7DD93181D1B6}" dt="2022-04-13T10:03:02.093" v="598" actId="47"/>
        <pc:sldMkLst>
          <pc:docMk/>
          <pc:sldMk cId="1187487881" sldId="258"/>
        </pc:sldMkLst>
        <pc:spChg chg="mod">
          <ac:chgData name="Toon Verbuyst" userId="a01eadca-7748-4c71-b569-df7f9021774b" providerId="ADAL" clId="{D611FBEA-235A-4E65-BB61-7DD93181D1B6}" dt="2022-04-13T06:49:33.131" v="189" actId="20577"/>
          <ac:spMkLst>
            <pc:docMk/>
            <pc:sldMk cId="1187487881" sldId="258"/>
            <ac:spMk id="3" creationId="{6BD7586B-B453-47AF-A25E-F78ABE43A206}"/>
          </ac:spMkLst>
        </pc:spChg>
      </pc:sldChg>
      <pc:sldChg chg="modSp add del mod">
        <pc:chgData name="Toon Verbuyst" userId="a01eadca-7748-4c71-b569-df7f9021774b" providerId="ADAL" clId="{D611FBEA-235A-4E65-BB61-7DD93181D1B6}" dt="2022-04-13T10:03:02.258" v="599" actId="47"/>
        <pc:sldMkLst>
          <pc:docMk/>
          <pc:sldMk cId="538299423" sldId="259"/>
        </pc:sldMkLst>
        <pc:spChg chg="mod">
          <ac:chgData name="Toon Verbuyst" userId="a01eadca-7748-4c71-b569-df7f9021774b" providerId="ADAL" clId="{D611FBEA-235A-4E65-BB61-7DD93181D1B6}" dt="2022-04-13T06:49:55.622" v="218" actId="20577"/>
          <ac:spMkLst>
            <pc:docMk/>
            <pc:sldMk cId="538299423" sldId="259"/>
            <ac:spMk id="3" creationId="{6BD7586B-B453-47AF-A25E-F78ABE43A206}"/>
          </ac:spMkLst>
        </pc:spChg>
      </pc:sldChg>
      <pc:sldChg chg="addSp modSp new del mod">
        <pc:chgData name="Toon Verbuyst" userId="a01eadca-7748-4c71-b569-df7f9021774b" providerId="ADAL" clId="{D611FBEA-235A-4E65-BB61-7DD93181D1B6}" dt="2022-04-13T10:03:01.475" v="594" actId="47"/>
        <pc:sldMkLst>
          <pc:docMk/>
          <pc:sldMk cId="2509958556" sldId="260"/>
        </pc:sldMkLst>
        <pc:spChg chg="mod">
          <ac:chgData name="Toon Verbuyst" userId="a01eadca-7748-4c71-b569-df7f9021774b" providerId="ADAL" clId="{D611FBEA-235A-4E65-BB61-7DD93181D1B6}" dt="2022-04-13T06:51:41.058" v="470" actId="20577"/>
          <ac:spMkLst>
            <pc:docMk/>
            <pc:sldMk cId="2509958556" sldId="260"/>
            <ac:spMk id="3" creationId="{923EA077-3C0E-4029-9B2C-0E86C3425ED6}"/>
          </ac:spMkLst>
        </pc:spChg>
        <pc:picChg chg="add mod">
          <ac:chgData name="Toon Verbuyst" userId="a01eadca-7748-4c71-b569-df7f9021774b" providerId="ADAL" clId="{D611FBEA-235A-4E65-BB61-7DD93181D1B6}" dt="2022-04-13T08:28:40.217" v="474" actId="1076"/>
          <ac:picMkLst>
            <pc:docMk/>
            <pc:sldMk cId="2509958556" sldId="260"/>
            <ac:picMk id="5" creationId="{76E327B6-3D2A-4A19-967B-CDC51413D935}"/>
          </ac:picMkLst>
        </pc:picChg>
      </pc:sldChg>
      <pc:sldChg chg="modSp new del mod">
        <pc:chgData name="Toon Verbuyst" userId="a01eadca-7748-4c71-b569-df7f9021774b" providerId="ADAL" clId="{D611FBEA-235A-4E65-BB61-7DD93181D1B6}" dt="2022-04-13T10:03:01.624" v="595" actId="47"/>
        <pc:sldMkLst>
          <pc:docMk/>
          <pc:sldMk cId="2775455183" sldId="261"/>
        </pc:sldMkLst>
        <pc:spChg chg="mod">
          <ac:chgData name="Toon Verbuyst" userId="a01eadca-7748-4c71-b569-df7f9021774b" providerId="ADAL" clId="{D611FBEA-235A-4E65-BB61-7DD93181D1B6}" dt="2022-04-13T08:57:40.965" v="523" actId="313"/>
          <ac:spMkLst>
            <pc:docMk/>
            <pc:sldMk cId="2775455183" sldId="261"/>
            <ac:spMk id="3" creationId="{A22C208D-A385-436C-BA95-D8131AB2B4F8}"/>
          </ac:spMkLst>
        </pc:spChg>
      </pc:sldChg>
      <pc:sldChg chg="modSp new del mod ord">
        <pc:chgData name="Toon Verbuyst" userId="a01eadca-7748-4c71-b569-df7f9021774b" providerId="ADAL" clId="{D611FBEA-235A-4E65-BB61-7DD93181D1B6}" dt="2022-04-13T10:03:02.955" v="600" actId="47"/>
        <pc:sldMkLst>
          <pc:docMk/>
          <pc:sldMk cId="3323917097" sldId="262"/>
        </pc:sldMkLst>
        <pc:spChg chg="mod">
          <ac:chgData name="Toon Verbuyst" userId="a01eadca-7748-4c71-b569-df7f9021774b" providerId="ADAL" clId="{D611FBEA-235A-4E65-BB61-7DD93181D1B6}" dt="2022-04-13T09:02:07.581" v="575" actId="313"/>
          <ac:spMkLst>
            <pc:docMk/>
            <pc:sldMk cId="3323917097" sldId="262"/>
            <ac:spMk id="3" creationId="{99DBF0DB-7700-4A79-A9B6-600E708F769A}"/>
          </ac:spMkLst>
        </pc:spChg>
      </pc:sldChg>
      <pc:sldChg chg="addSp delSp modSp new del mod">
        <pc:chgData name="Toon Verbuyst" userId="a01eadca-7748-4c71-b569-df7f9021774b" providerId="ADAL" clId="{D611FBEA-235A-4E65-BB61-7DD93181D1B6}" dt="2022-04-13T10:03:01.785" v="596" actId="47"/>
        <pc:sldMkLst>
          <pc:docMk/>
          <pc:sldMk cId="844450396" sldId="263"/>
        </pc:sldMkLst>
        <pc:spChg chg="del">
          <ac:chgData name="Toon Verbuyst" userId="a01eadca-7748-4c71-b569-df7f9021774b" providerId="ADAL" clId="{D611FBEA-235A-4E65-BB61-7DD93181D1B6}" dt="2022-04-13T09:07:03.104" v="581" actId="478"/>
          <ac:spMkLst>
            <pc:docMk/>
            <pc:sldMk cId="844450396" sldId="263"/>
            <ac:spMk id="3" creationId="{26ED422C-402D-4171-9D61-46B3B83731F7}"/>
          </ac:spMkLst>
        </pc:spChg>
        <pc:picChg chg="add del mod">
          <ac:chgData name="Toon Verbuyst" userId="a01eadca-7748-4c71-b569-df7f9021774b" providerId="ADAL" clId="{D611FBEA-235A-4E65-BB61-7DD93181D1B6}" dt="2022-04-13T09:07:33.673" v="582" actId="478"/>
          <ac:picMkLst>
            <pc:docMk/>
            <pc:sldMk cId="844450396" sldId="263"/>
            <ac:picMk id="5" creationId="{B74AA136-9F60-4AE6-BAA2-F59E15301107}"/>
          </ac:picMkLst>
        </pc:picChg>
        <pc:picChg chg="add mod">
          <ac:chgData name="Toon Verbuyst" userId="a01eadca-7748-4c71-b569-df7f9021774b" providerId="ADAL" clId="{D611FBEA-235A-4E65-BB61-7DD93181D1B6}" dt="2022-04-13T09:07:37.913" v="584" actId="1440"/>
          <ac:picMkLst>
            <pc:docMk/>
            <pc:sldMk cId="844450396" sldId="263"/>
            <ac:picMk id="7" creationId="{386BF03F-4311-42BC-9615-41503476ABD8}"/>
          </ac:picMkLst>
        </pc:picChg>
      </pc:sldChg>
      <pc:sldChg chg="modSp new del mod">
        <pc:chgData name="Toon Verbuyst" userId="a01eadca-7748-4c71-b569-df7f9021774b" providerId="ADAL" clId="{D611FBEA-235A-4E65-BB61-7DD93181D1B6}" dt="2022-04-13T10:03:01.926" v="597" actId="47"/>
        <pc:sldMkLst>
          <pc:docMk/>
          <pc:sldMk cId="2388082763" sldId="264"/>
        </pc:sldMkLst>
        <pc:spChg chg="mod">
          <ac:chgData name="Toon Verbuyst" userId="a01eadca-7748-4c71-b569-df7f9021774b" providerId="ADAL" clId="{D611FBEA-235A-4E65-BB61-7DD93181D1B6}" dt="2022-04-13T09:34:45.906" v="590" actId="20577"/>
          <ac:spMkLst>
            <pc:docMk/>
            <pc:sldMk cId="2388082763" sldId="264"/>
            <ac:spMk id="3" creationId="{F3CD7F51-4A8D-42D2-9629-C5AD916198CB}"/>
          </ac:spMkLst>
        </pc:spChg>
      </pc:sldChg>
    </pc:docChg>
  </pc:docChgLst>
  <pc:docChgLst>
    <pc:chgData name="Toon Verbuyst" userId="a01eadca-7748-4c71-b569-df7f9021774b" providerId="ADAL" clId="{D2FDCDBC-61EC-410F-8735-73757D22EB6E}"/>
    <pc:docChg chg="modMainMaster">
      <pc:chgData name="Toon Verbuyst" userId="a01eadca-7748-4c71-b569-df7f9021774b" providerId="ADAL" clId="{D2FDCDBC-61EC-410F-8735-73757D22EB6E}" dt="2021-11-29T12:49:56.232" v="0" actId="20578"/>
      <pc:docMkLst>
        <pc:docMk/>
      </pc:docMkLst>
      <pc:sldMasterChg chg="modSldLayout sldLayoutOrd">
        <pc:chgData name="Toon Verbuyst" userId="a01eadca-7748-4c71-b569-df7f9021774b" providerId="ADAL" clId="{D2FDCDBC-61EC-410F-8735-73757D22EB6E}" dt="2021-11-29T12:49:56.232" v="0" actId="20578"/>
        <pc:sldMasterMkLst>
          <pc:docMk/>
          <pc:sldMasterMk cId="2868624730" sldId="2147483648"/>
        </pc:sldMasterMkLst>
        <pc:sldLayoutChg chg="ord">
          <pc:chgData name="Toon Verbuyst" userId="a01eadca-7748-4c71-b569-df7f9021774b" providerId="ADAL" clId="{D2FDCDBC-61EC-410F-8735-73757D22EB6E}" dt="2021-11-29T12:49:56.232" v="0" actId="20578"/>
          <pc:sldLayoutMkLst>
            <pc:docMk/>
            <pc:sldMasterMk cId="2868624730" sldId="2147483648"/>
            <pc:sldLayoutMk cId="2280855110" sldId="2147483649"/>
          </pc:sldLayoutMkLst>
        </pc:sldLayoutChg>
      </pc:sldMasterChg>
    </pc:docChg>
  </pc:docChgLst>
  <pc:docChgLst>
    <pc:chgData name="Dieter De Smet" userId="e152c9ab-0fb6-4834-838d-e8e73392aeea" providerId="ADAL" clId="{384DCC3A-F038-4958-835B-29C76456D3C2}"/>
    <pc:docChg chg="undo custSel addSld modSld sldOrd">
      <pc:chgData name="Dieter De Smet" userId="e152c9ab-0fb6-4834-838d-e8e73392aeea" providerId="ADAL" clId="{384DCC3A-F038-4958-835B-29C76456D3C2}" dt="2023-08-21T09:28:53.397" v="194" actId="1076"/>
      <pc:docMkLst>
        <pc:docMk/>
      </pc:docMkLst>
      <pc:sldChg chg="ord">
        <pc:chgData name="Dieter De Smet" userId="e152c9ab-0fb6-4834-838d-e8e73392aeea" providerId="ADAL" clId="{384DCC3A-F038-4958-835B-29C76456D3C2}" dt="2023-08-21T09:23:09.958" v="5"/>
        <pc:sldMkLst>
          <pc:docMk/>
          <pc:sldMk cId="331446992" sldId="257"/>
        </pc:sldMkLst>
      </pc:sldChg>
      <pc:sldChg chg="modSp mod">
        <pc:chgData name="Dieter De Smet" userId="e152c9ab-0fb6-4834-838d-e8e73392aeea" providerId="ADAL" clId="{384DCC3A-F038-4958-835B-29C76456D3C2}" dt="2023-08-09T13:02:02.311" v="3" actId="1036"/>
        <pc:sldMkLst>
          <pc:docMk/>
          <pc:sldMk cId="3289357175" sldId="301"/>
        </pc:sldMkLst>
        <pc:picChg chg="mod">
          <ac:chgData name="Dieter De Smet" userId="e152c9ab-0fb6-4834-838d-e8e73392aeea" providerId="ADAL" clId="{384DCC3A-F038-4958-835B-29C76456D3C2}" dt="2023-08-09T13:02:02.311" v="3" actId="1036"/>
          <ac:picMkLst>
            <pc:docMk/>
            <pc:sldMk cId="3289357175" sldId="301"/>
            <ac:picMk id="5" creationId="{00000000-0000-0000-0000-000000000000}"/>
          </ac:picMkLst>
        </pc:picChg>
      </pc:sldChg>
      <pc:sldChg chg="addSp delSp modSp add mod">
        <pc:chgData name="Dieter De Smet" userId="e152c9ab-0fb6-4834-838d-e8e73392aeea" providerId="ADAL" clId="{384DCC3A-F038-4958-835B-29C76456D3C2}" dt="2023-08-21T09:28:53.397" v="194" actId="1076"/>
        <pc:sldMkLst>
          <pc:docMk/>
          <pc:sldMk cId="43495440" sldId="309"/>
        </pc:sldMkLst>
        <pc:spChg chg="mod">
          <ac:chgData name="Dieter De Smet" userId="e152c9ab-0fb6-4834-838d-e8e73392aeea" providerId="ADAL" clId="{384DCC3A-F038-4958-835B-29C76456D3C2}" dt="2023-08-21T09:23:38.517" v="20" actId="20577"/>
          <ac:spMkLst>
            <pc:docMk/>
            <pc:sldMk cId="43495440" sldId="309"/>
            <ac:spMk id="2" creationId="{00000000-0000-0000-0000-000000000000}"/>
          </ac:spMkLst>
        </pc:spChg>
        <pc:spChg chg="mod">
          <ac:chgData name="Dieter De Smet" userId="e152c9ab-0fb6-4834-838d-e8e73392aeea" providerId="ADAL" clId="{384DCC3A-F038-4958-835B-29C76456D3C2}" dt="2023-08-21T09:24:46.812" v="191" actId="20577"/>
          <ac:spMkLst>
            <pc:docMk/>
            <pc:sldMk cId="43495440" sldId="309"/>
            <ac:spMk id="4" creationId="{00000000-0000-0000-0000-000000000000}"/>
          </ac:spMkLst>
        </pc:spChg>
        <pc:picChg chg="del">
          <ac:chgData name="Dieter De Smet" userId="e152c9ab-0fb6-4834-838d-e8e73392aeea" providerId="ADAL" clId="{384DCC3A-F038-4958-835B-29C76456D3C2}" dt="2023-08-21T09:25:11.323" v="192" actId="478"/>
          <ac:picMkLst>
            <pc:docMk/>
            <pc:sldMk cId="43495440" sldId="309"/>
            <ac:picMk id="5" creationId="{00000000-0000-0000-0000-000000000000}"/>
          </ac:picMkLst>
        </pc:picChg>
        <pc:picChg chg="add mod">
          <ac:chgData name="Dieter De Smet" userId="e152c9ab-0fb6-4834-838d-e8e73392aeea" providerId="ADAL" clId="{384DCC3A-F038-4958-835B-29C76456D3C2}" dt="2023-08-21T09:28:53.397" v="194" actId="1076"/>
          <ac:picMkLst>
            <pc:docMk/>
            <pc:sldMk cId="43495440" sldId="309"/>
            <ac:picMk id="2050" creationId="{02CC42BC-03CA-0B1B-5B89-767DC1539A6F}"/>
          </ac:picMkLst>
        </pc:picChg>
      </pc:sldChg>
    </pc:docChg>
  </pc:docChgLst>
  <pc:docChgLst>
    <pc:chgData name="Dieter De Smet" userId="e152c9ab-0fb6-4834-838d-e8e73392aeea" providerId="ADAL" clId="{3F133054-ABB8-4001-8BC4-AA09E13F9B9D}"/>
    <pc:docChg chg="undo redo custSel modSld">
      <pc:chgData name="Dieter De Smet" userId="e152c9ab-0fb6-4834-838d-e8e73392aeea" providerId="ADAL" clId="{3F133054-ABB8-4001-8BC4-AA09E13F9B9D}" dt="2023-08-26T20:05:16.329" v="191" actId="1076"/>
      <pc:docMkLst>
        <pc:docMk/>
      </pc:docMkLst>
      <pc:sldChg chg="modSp mod">
        <pc:chgData name="Dieter De Smet" userId="e152c9ab-0fb6-4834-838d-e8e73392aeea" providerId="ADAL" clId="{3F133054-ABB8-4001-8BC4-AA09E13F9B9D}" dt="2023-08-23T05:38:50.915" v="1" actId="20577"/>
        <pc:sldMkLst>
          <pc:docMk/>
          <pc:sldMk cId="928901564" sldId="256"/>
        </pc:sldMkLst>
        <pc:spChg chg="mod">
          <ac:chgData name="Dieter De Smet" userId="e152c9ab-0fb6-4834-838d-e8e73392aeea" providerId="ADAL" clId="{3F133054-ABB8-4001-8BC4-AA09E13F9B9D}" dt="2023-08-23T05:38:50.915" v="1" actId="20577"/>
          <ac:spMkLst>
            <pc:docMk/>
            <pc:sldMk cId="928901564" sldId="256"/>
            <ac:spMk id="2" creationId="{E39693E7-A636-9544-A1F7-8EC444405F37}"/>
          </ac:spMkLst>
        </pc:spChg>
      </pc:sldChg>
      <pc:sldChg chg="modSp mod">
        <pc:chgData name="Dieter De Smet" userId="e152c9ab-0fb6-4834-838d-e8e73392aeea" providerId="ADAL" clId="{3F133054-ABB8-4001-8BC4-AA09E13F9B9D}" dt="2023-08-23T12:21:03.224" v="49" actId="20577"/>
        <pc:sldMkLst>
          <pc:docMk/>
          <pc:sldMk cId="331446992" sldId="257"/>
        </pc:sldMkLst>
        <pc:spChg chg="mod">
          <ac:chgData name="Dieter De Smet" userId="e152c9ab-0fb6-4834-838d-e8e73392aeea" providerId="ADAL" clId="{3F133054-ABB8-4001-8BC4-AA09E13F9B9D}" dt="2023-08-23T12:21:03.224" v="49" actId="20577"/>
          <ac:spMkLst>
            <pc:docMk/>
            <pc:sldMk cId="331446992" sldId="257"/>
            <ac:spMk id="4" creationId="{00000000-0000-0000-0000-000000000000}"/>
          </ac:spMkLst>
        </pc:spChg>
      </pc:sldChg>
      <pc:sldChg chg="modNotesTx">
        <pc:chgData name="Dieter De Smet" userId="e152c9ab-0fb6-4834-838d-e8e73392aeea" providerId="ADAL" clId="{3F133054-ABB8-4001-8BC4-AA09E13F9B9D}" dt="2023-08-23T12:33:00.069" v="187" actId="20577"/>
        <pc:sldMkLst>
          <pc:docMk/>
          <pc:sldMk cId="169690919" sldId="259"/>
        </pc:sldMkLst>
      </pc:sldChg>
      <pc:sldChg chg="modSp mod">
        <pc:chgData name="Dieter De Smet" userId="e152c9ab-0fb6-4834-838d-e8e73392aeea" providerId="ADAL" clId="{3F133054-ABB8-4001-8BC4-AA09E13F9B9D}" dt="2023-08-23T11:50:54.118" v="8"/>
        <pc:sldMkLst>
          <pc:docMk/>
          <pc:sldMk cId="2859217587" sldId="262"/>
        </pc:sldMkLst>
        <pc:spChg chg="mod">
          <ac:chgData name="Dieter De Smet" userId="e152c9ab-0fb6-4834-838d-e8e73392aeea" providerId="ADAL" clId="{3F133054-ABB8-4001-8BC4-AA09E13F9B9D}" dt="2023-08-23T11:50:54.118" v="8"/>
          <ac:spMkLst>
            <pc:docMk/>
            <pc:sldMk cId="2859217587" sldId="262"/>
            <ac:spMk id="4" creationId="{00000000-0000-0000-0000-000000000000}"/>
          </ac:spMkLst>
        </pc:spChg>
      </pc:sldChg>
      <pc:sldChg chg="modSp mod">
        <pc:chgData name="Dieter De Smet" userId="e152c9ab-0fb6-4834-838d-e8e73392aeea" providerId="ADAL" clId="{3F133054-ABB8-4001-8BC4-AA09E13F9B9D}" dt="2023-08-23T11:51:33.753" v="16" actId="313"/>
        <pc:sldMkLst>
          <pc:docMk/>
          <pc:sldMk cId="200219171" sldId="263"/>
        </pc:sldMkLst>
        <pc:spChg chg="mod">
          <ac:chgData name="Dieter De Smet" userId="e152c9ab-0fb6-4834-838d-e8e73392aeea" providerId="ADAL" clId="{3F133054-ABB8-4001-8BC4-AA09E13F9B9D}" dt="2023-08-23T11:51:33.753" v="16" actId="313"/>
          <ac:spMkLst>
            <pc:docMk/>
            <pc:sldMk cId="200219171" sldId="263"/>
            <ac:spMk id="4" creationId="{00000000-0000-0000-0000-000000000000}"/>
          </ac:spMkLst>
        </pc:spChg>
      </pc:sldChg>
      <pc:sldChg chg="modSp mod">
        <pc:chgData name="Dieter De Smet" userId="e152c9ab-0fb6-4834-838d-e8e73392aeea" providerId="ADAL" clId="{3F133054-ABB8-4001-8BC4-AA09E13F9B9D}" dt="2023-08-23T12:21:38.442" v="50" actId="20577"/>
        <pc:sldMkLst>
          <pc:docMk/>
          <pc:sldMk cId="674738183" sldId="264"/>
        </pc:sldMkLst>
        <pc:spChg chg="mod">
          <ac:chgData name="Dieter De Smet" userId="e152c9ab-0fb6-4834-838d-e8e73392aeea" providerId="ADAL" clId="{3F133054-ABB8-4001-8BC4-AA09E13F9B9D}" dt="2023-08-23T12:21:38.442" v="50" actId="20577"/>
          <ac:spMkLst>
            <pc:docMk/>
            <pc:sldMk cId="674738183" sldId="264"/>
            <ac:spMk id="4" creationId="{00000000-0000-0000-0000-000000000000}"/>
          </ac:spMkLst>
        </pc:spChg>
      </pc:sldChg>
      <pc:sldChg chg="modSp mod">
        <pc:chgData name="Dieter De Smet" userId="e152c9ab-0fb6-4834-838d-e8e73392aeea" providerId="ADAL" clId="{3F133054-ABB8-4001-8BC4-AA09E13F9B9D}" dt="2023-08-23T11:52:21.394" v="18" actId="20577"/>
        <pc:sldMkLst>
          <pc:docMk/>
          <pc:sldMk cId="1339963656" sldId="267"/>
        </pc:sldMkLst>
        <pc:spChg chg="mod">
          <ac:chgData name="Dieter De Smet" userId="e152c9ab-0fb6-4834-838d-e8e73392aeea" providerId="ADAL" clId="{3F133054-ABB8-4001-8BC4-AA09E13F9B9D}" dt="2023-08-23T11:52:21.394" v="18" actId="20577"/>
          <ac:spMkLst>
            <pc:docMk/>
            <pc:sldMk cId="1339963656" sldId="267"/>
            <ac:spMk id="4" creationId="{00000000-0000-0000-0000-000000000000}"/>
          </ac:spMkLst>
        </pc:spChg>
      </pc:sldChg>
      <pc:sldChg chg="modSp mod">
        <pc:chgData name="Dieter De Smet" userId="e152c9ab-0fb6-4834-838d-e8e73392aeea" providerId="ADAL" clId="{3F133054-ABB8-4001-8BC4-AA09E13F9B9D}" dt="2023-08-23T11:53:37.184" v="19" actId="20577"/>
        <pc:sldMkLst>
          <pc:docMk/>
          <pc:sldMk cId="3354933026" sldId="270"/>
        </pc:sldMkLst>
        <pc:spChg chg="mod">
          <ac:chgData name="Dieter De Smet" userId="e152c9ab-0fb6-4834-838d-e8e73392aeea" providerId="ADAL" clId="{3F133054-ABB8-4001-8BC4-AA09E13F9B9D}" dt="2023-08-23T11:53:37.184" v="19" actId="20577"/>
          <ac:spMkLst>
            <pc:docMk/>
            <pc:sldMk cId="3354933026" sldId="270"/>
            <ac:spMk id="4" creationId="{00000000-0000-0000-0000-000000000000}"/>
          </ac:spMkLst>
        </pc:spChg>
      </pc:sldChg>
      <pc:sldChg chg="addSp delSp modSp mod">
        <pc:chgData name="Dieter De Smet" userId="e152c9ab-0fb6-4834-838d-e8e73392aeea" providerId="ADAL" clId="{3F133054-ABB8-4001-8BC4-AA09E13F9B9D}" dt="2023-08-26T20:05:16.329" v="191" actId="1076"/>
        <pc:sldMkLst>
          <pc:docMk/>
          <pc:sldMk cId="1893915963" sldId="304"/>
        </pc:sldMkLst>
        <pc:picChg chg="add mod">
          <ac:chgData name="Dieter De Smet" userId="e152c9ab-0fb6-4834-838d-e8e73392aeea" providerId="ADAL" clId="{3F133054-ABB8-4001-8BC4-AA09E13F9B9D}" dt="2023-08-26T20:05:16.329" v="191" actId="1076"/>
          <ac:picMkLst>
            <pc:docMk/>
            <pc:sldMk cId="1893915963" sldId="304"/>
            <ac:picMk id="4" creationId="{F8EA865E-A17B-D1DA-2BE9-12B0FF24733D}"/>
          </ac:picMkLst>
        </pc:picChg>
        <pc:picChg chg="del">
          <ac:chgData name="Dieter De Smet" userId="e152c9ab-0fb6-4834-838d-e8e73392aeea" providerId="ADAL" clId="{3F133054-ABB8-4001-8BC4-AA09E13F9B9D}" dt="2023-08-26T20:05:07.947" v="189" actId="478"/>
          <ac:picMkLst>
            <pc:docMk/>
            <pc:sldMk cId="1893915963" sldId="304"/>
            <ac:picMk id="6" creationId="{00000000-0000-0000-0000-000000000000}"/>
          </ac:picMkLst>
        </pc:picChg>
      </pc:sldChg>
      <pc:sldChg chg="modSp mod">
        <pc:chgData name="Dieter De Smet" userId="e152c9ab-0fb6-4834-838d-e8e73392aeea" providerId="ADAL" clId="{3F133054-ABB8-4001-8BC4-AA09E13F9B9D}" dt="2023-08-23T11:48:53.151" v="2" actId="6549"/>
        <pc:sldMkLst>
          <pc:docMk/>
          <pc:sldMk cId="43495440" sldId="309"/>
        </pc:sldMkLst>
        <pc:spChg chg="mod">
          <ac:chgData name="Dieter De Smet" userId="e152c9ab-0fb6-4834-838d-e8e73392aeea" providerId="ADAL" clId="{3F133054-ABB8-4001-8BC4-AA09E13F9B9D}" dt="2023-08-23T11:48:53.151" v="2" actId="6549"/>
          <ac:spMkLst>
            <pc:docMk/>
            <pc:sldMk cId="43495440" sldId="309"/>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DC049C-8788-43E6-9917-981C76193880}" type="datetimeFigureOut">
              <a:rPr lang="en-US" smtClean="0"/>
              <a:t>8/25/2024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360AC-231D-4DCD-8809-BBB250755476}" type="slidenum">
              <a:rPr lang="en-US" smtClean="0"/>
              <a:t>‹#›</a:t>
            </a:fld>
            <a:endParaRPr lang="en-US"/>
          </a:p>
        </p:txBody>
      </p:sp>
    </p:spTree>
    <p:extLst>
      <p:ext uri="{BB962C8B-B14F-4D97-AF65-F5344CB8AC3E}">
        <p14:creationId xmlns:p14="http://schemas.microsoft.com/office/powerpoint/2010/main" val="243836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dirty="0"/>
          </a:p>
        </p:txBody>
      </p:sp>
      <p:sp>
        <p:nvSpPr>
          <p:cNvPr id="4" name="Tijdelijke aanduiding voor dianummer 3"/>
          <p:cNvSpPr>
            <a:spLocks noGrp="1"/>
          </p:cNvSpPr>
          <p:nvPr>
            <p:ph type="sldNum" sz="quarter" idx="5"/>
          </p:nvPr>
        </p:nvSpPr>
        <p:spPr/>
        <p:txBody>
          <a:bodyPr/>
          <a:lstStyle/>
          <a:p>
            <a:fld id="{A04360AC-231D-4DCD-8809-BBB250755476}" type="slidenum">
              <a:rPr lang="en-US" smtClean="0"/>
              <a:t>2</a:t>
            </a:fld>
            <a:endParaRPr lang="en-US"/>
          </a:p>
        </p:txBody>
      </p:sp>
    </p:spTree>
    <p:extLst>
      <p:ext uri="{BB962C8B-B14F-4D97-AF65-F5344CB8AC3E}">
        <p14:creationId xmlns:p14="http://schemas.microsoft.com/office/powerpoint/2010/main" val="135208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HELP, ERROR, Understanding commands,  LOGGING – Dieter</a:t>
            </a:r>
          </a:p>
          <a:p>
            <a:r>
              <a:rPr lang="en-BE" dirty="0"/>
              <a:t>Tools, Pipeline, Actual, </a:t>
            </a:r>
            <a:r>
              <a:rPr lang="en-BE" dirty="0" err="1"/>
              <a:t>Modules,AD</a:t>
            </a:r>
            <a:r>
              <a:rPr lang="en-BE" dirty="0"/>
              <a:t> </a:t>
            </a:r>
            <a:r>
              <a:rPr lang="en-BE"/>
              <a:t>- Xavier</a:t>
            </a:r>
            <a:endParaRPr lang="en-BE" dirty="0"/>
          </a:p>
        </p:txBody>
      </p:sp>
      <p:sp>
        <p:nvSpPr>
          <p:cNvPr id="4" name="Slide Number Placeholder 3"/>
          <p:cNvSpPr>
            <a:spLocks noGrp="1"/>
          </p:cNvSpPr>
          <p:nvPr>
            <p:ph type="sldNum" sz="quarter" idx="10"/>
          </p:nvPr>
        </p:nvSpPr>
        <p:spPr/>
        <p:txBody>
          <a:bodyPr/>
          <a:lstStyle/>
          <a:p>
            <a:fld id="{A04360AC-231D-4DCD-8809-BBB250755476}" type="slidenum">
              <a:rPr lang="en-US" smtClean="0"/>
              <a:t>5</a:t>
            </a:fld>
            <a:endParaRPr lang="en-US"/>
          </a:p>
        </p:txBody>
      </p:sp>
    </p:spTree>
    <p:extLst>
      <p:ext uri="{BB962C8B-B14F-4D97-AF65-F5344CB8AC3E}">
        <p14:creationId xmlns:p14="http://schemas.microsoft.com/office/powerpoint/2010/main" val="99935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https://www.sapien.com/software/powershell_studio</a:t>
            </a:r>
          </a:p>
          <a:p>
            <a:endParaRPr lang="en-US" dirty="0"/>
          </a:p>
        </p:txBody>
      </p:sp>
      <p:sp>
        <p:nvSpPr>
          <p:cNvPr id="4" name="Slide Number Placeholder 3"/>
          <p:cNvSpPr>
            <a:spLocks noGrp="1"/>
          </p:cNvSpPr>
          <p:nvPr>
            <p:ph type="sldNum" sz="quarter" idx="10"/>
          </p:nvPr>
        </p:nvSpPr>
        <p:spPr/>
        <p:txBody>
          <a:bodyPr/>
          <a:lstStyle/>
          <a:p>
            <a:fld id="{A04360AC-231D-4DCD-8809-BBB250755476}" type="slidenum">
              <a:rPr lang="en-US" smtClean="0"/>
              <a:t>10</a:t>
            </a:fld>
            <a:endParaRPr lang="en-US"/>
          </a:p>
        </p:txBody>
      </p:sp>
    </p:spTree>
    <p:extLst>
      <p:ext uri="{BB962C8B-B14F-4D97-AF65-F5344CB8AC3E}">
        <p14:creationId xmlns:p14="http://schemas.microsoft.com/office/powerpoint/2010/main" val="156783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11B4E06-8662-49AF-AA99-4B63A2C431C5}" type="slidenum">
              <a:rPr lang="nl-BE" smtClean="0"/>
              <a:t>51</a:t>
            </a:fld>
            <a:endParaRPr lang="nl-BE"/>
          </a:p>
        </p:txBody>
      </p:sp>
    </p:spTree>
    <p:extLst>
      <p:ext uri="{BB962C8B-B14F-4D97-AF65-F5344CB8AC3E}">
        <p14:creationId xmlns:p14="http://schemas.microsoft.com/office/powerpoint/2010/main" val="3115585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1">
    <p:bg>
      <p:bgPr>
        <a:solidFill>
          <a:srgbClr val="1D242C"/>
        </a:solidFill>
        <a:effectLst/>
      </p:bgPr>
    </p:bg>
    <p:spTree>
      <p:nvGrpSpPr>
        <p:cNvPr id="1" name=""/>
        <p:cNvGrpSpPr/>
        <p:nvPr/>
      </p:nvGrpSpPr>
      <p:grpSpPr>
        <a:xfrm>
          <a:off x="0" y="0"/>
          <a:ext cx="0" cy="0"/>
          <a:chOff x="0" y="0"/>
          <a:chExt cx="0" cy="0"/>
        </a:xfrm>
      </p:grpSpPr>
      <p:pic>
        <p:nvPicPr>
          <p:cNvPr id="7" name="Afbeelding 6" descr="Afbeelding met object, klok, tekening&#10;&#10;Automatisch gegenereerde beschrijving">
            <a:extLst>
              <a:ext uri="{FF2B5EF4-FFF2-40B4-BE49-F238E27FC236}">
                <a16:creationId xmlns:a16="http://schemas.microsoft.com/office/drawing/2014/main" id="{6F8899FA-9232-504E-AE85-341175AFBEEC}"/>
              </a:ext>
            </a:extLst>
          </p:cNvPr>
          <p:cNvPicPr>
            <a:picLocks noChangeAspect="1"/>
          </p:cNvPicPr>
          <p:nvPr userDrawn="1"/>
        </p:nvPicPr>
        <p:blipFill>
          <a:blip r:embed="rId2"/>
          <a:stretch>
            <a:fillRect/>
          </a:stretch>
        </p:blipFill>
        <p:spPr>
          <a:xfrm>
            <a:off x="6961061" y="5056636"/>
            <a:ext cx="4310827" cy="980857"/>
          </a:xfrm>
          <a:prstGeom prst="rect">
            <a:avLst/>
          </a:prstGeom>
        </p:spPr>
      </p:pic>
    </p:spTree>
    <p:extLst>
      <p:ext uri="{BB962C8B-B14F-4D97-AF65-F5344CB8AC3E}">
        <p14:creationId xmlns:p14="http://schemas.microsoft.com/office/powerpoint/2010/main" val="228085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Slide met Opsomming / 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7155340" y="873695"/>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IT IS ABOUT PEOPLE</a:t>
            </a:r>
            <a:endParaRPr lang="nl-BE" dirty="0"/>
          </a:p>
        </p:txBody>
      </p:sp>
      <p:sp>
        <p:nvSpPr>
          <p:cNvPr id="3" name="Tijdelijke aanduiding voor afbeelding 2">
            <a:extLst>
              <a:ext uri="{FF2B5EF4-FFF2-40B4-BE49-F238E27FC236}">
                <a16:creationId xmlns:a16="http://schemas.microsoft.com/office/drawing/2014/main" id="{A6BB0D8A-916C-684C-9B65-CBC3BB40183E}"/>
              </a:ext>
            </a:extLst>
          </p:cNvPr>
          <p:cNvSpPr>
            <a:spLocks noGrp="1"/>
          </p:cNvSpPr>
          <p:nvPr>
            <p:ph type="pic" idx="1"/>
          </p:nvPr>
        </p:nvSpPr>
        <p:spPr>
          <a:xfrm>
            <a:off x="0" y="0"/>
            <a:ext cx="6096000" cy="6858000"/>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4" name="Tijdelijke aanduiding voor tekst 3">
            <a:extLst>
              <a:ext uri="{FF2B5EF4-FFF2-40B4-BE49-F238E27FC236}">
                <a16:creationId xmlns:a16="http://schemas.microsoft.com/office/drawing/2014/main" id="{0B33D4ED-B4C2-4E4A-BBA0-3A4A0F574D89}"/>
              </a:ext>
            </a:extLst>
          </p:cNvPr>
          <p:cNvSpPr>
            <a:spLocks noGrp="1"/>
          </p:cNvSpPr>
          <p:nvPr>
            <p:ph type="body" sz="half" idx="2"/>
          </p:nvPr>
        </p:nvSpPr>
        <p:spPr>
          <a:xfrm>
            <a:off x="7155340" y="1799773"/>
            <a:ext cx="3932237" cy="3827303"/>
          </a:xfrm>
          <a:prstGeom prst="rect">
            <a:avLst/>
          </a:prstGeom>
        </p:spPr>
        <p:txBody>
          <a:bodyPr/>
          <a:lstStyle>
            <a:lvl1pPr marL="342891" marR="0" indent="-342891" algn="l" defTabSz="914377" rtl="0" eaLnBrk="1" fontAlgn="auto" latinLnBrk="0" hangingPunct="1">
              <a:lnSpc>
                <a:spcPct val="100000"/>
              </a:lnSpc>
              <a:spcBef>
                <a:spcPts val="1000"/>
              </a:spcBef>
              <a:spcAft>
                <a:spcPts val="0"/>
              </a:spcAft>
              <a:buClr>
                <a:srgbClr val="E9531D"/>
              </a:buClr>
              <a:buSzTx/>
              <a:buFont typeface="+mj-lt"/>
              <a:buAutoNum type="arabicPeriod"/>
              <a:tabLst/>
              <a:defRPr sz="1800" b="0" i="0">
                <a:solidFill>
                  <a:srgbClr val="1D242C"/>
                </a:solidFill>
                <a:latin typeface="Objektiv Mk1 Light" panose="020B0402020204020203" pitchFamily="34" charset="0"/>
                <a:cs typeface="Objektiv Mk1 Light" panose="020B0402020204020203"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z="1400">
                <a:solidFill>
                  <a:srgbClr val="1D242C"/>
                </a:solidFill>
              </a:rPr>
              <a:t>Edit Master text styles</a:t>
            </a:r>
          </a:p>
          <a:p>
            <a:pPr lvl="1"/>
            <a:r>
              <a:rPr lang="en-US" sz="1400">
                <a:solidFill>
                  <a:srgbClr val="1D242C"/>
                </a:solidFill>
              </a:rPr>
              <a:t>Second level</a:t>
            </a:r>
          </a:p>
          <a:p>
            <a:pPr lvl="2"/>
            <a:r>
              <a:rPr lang="en-US" sz="1400">
                <a:solidFill>
                  <a:srgbClr val="1D242C"/>
                </a:solidFill>
              </a:rPr>
              <a:t>Third level</a:t>
            </a:r>
          </a:p>
          <a:p>
            <a:pPr lvl="3"/>
            <a:r>
              <a:rPr lang="en-US" sz="1400">
                <a:solidFill>
                  <a:srgbClr val="1D242C"/>
                </a:solidFill>
              </a:rPr>
              <a:t>Fourth level</a:t>
            </a:r>
          </a:p>
          <a:p>
            <a:pPr lvl="4"/>
            <a:r>
              <a:rPr lang="en-US" sz="1400">
                <a:solidFill>
                  <a:srgbClr val="1D242C"/>
                </a:solidFill>
              </a:rPr>
              <a:t>Fifth level</a:t>
            </a:r>
            <a:endParaRPr lang="nl-BE" sz="1400" dirty="0">
              <a:solidFill>
                <a:srgbClr val="1D242C"/>
              </a:solidFill>
            </a:endParaRPr>
          </a:p>
        </p:txBody>
      </p:sp>
      <p:pic>
        <p:nvPicPr>
          <p:cNvPr id="8" name="Afbeelding 7" descr="Afbeelding met object, computer, computer, zitten&#10;&#10;Automatisch gegenereerde beschrijving">
            <a:extLst>
              <a:ext uri="{FF2B5EF4-FFF2-40B4-BE49-F238E27FC236}">
                <a16:creationId xmlns:a16="http://schemas.microsoft.com/office/drawing/2014/main" id="{A73D4229-D556-E944-ADDF-7EEDF574408C}"/>
              </a:ext>
            </a:extLst>
          </p:cNvPr>
          <p:cNvPicPr>
            <a:picLocks noChangeAspect="1"/>
          </p:cNvPicPr>
          <p:nvPr userDrawn="1"/>
        </p:nvPicPr>
        <p:blipFill>
          <a:blip r:embed="rId2"/>
          <a:stretch>
            <a:fillRect/>
          </a:stretch>
        </p:blipFill>
        <p:spPr>
          <a:xfrm>
            <a:off x="10584312" y="6185848"/>
            <a:ext cx="1169545" cy="266111"/>
          </a:xfrm>
          <a:prstGeom prst="rect">
            <a:avLst/>
          </a:prstGeom>
        </p:spPr>
      </p:pic>
    </p:spTree>
    <p:extLst>
      <p:ext uri="{BB962C8B-B14F-4D97-AF65-F5344CB8AC3E}">
        <p14:creationId xmlns:p14="http://schemas.microsoft.com/office/powerpoint/2010/main" val="16719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1_Slide met Opsomming / Agenda">
    <p:bg>
      <p:bgPr>
        <a:solidFill>
          <a:srgbClr val="1D242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7155340" y="873695"/>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IT IS ABOUT PEOPLE</a:t>
            </a:r>
            <a:endParaRPr lang="nl-BE" dirty="0"/>
          </a:p>
        </p:txBody>
      </p:sp>
      <p:sp>
        <p:nvSpPr>
          <p:cNvPr id="3" name="Tijdelijke aanduiding voor afbeelding 2">
            <a:extLst>
              <a:ext uri="{FF2B5EF4-FFF2-40B4-BE49-F238E27FC236}">
                <a16:creationId xmlns:a16="http://schemas.microsoft.com/office/drawing/2014/main" id="{A6BB0D8A-916C-684C-9B65-CBC3BB40183E}"/>
              </a:ext>
            </a:extLst>
          </p:cNvPr>
          <p:cNvSpPr>
            <a:spLocks noGrp="1"/>
          </p:cNvSpPr>
          <p:nvPr>
            <p:ph type="pic" idx="1"/>
          </p:nvPr>
        </p:nvSpPr>
        <p:spPr>
          <a:xfrm>
            <a:off x="0" y="0"/>
            <a:ext cx="6096000" cy="6858000"/>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4" name="Tijdelijke aanduiding voor tekst 3">
            <a:extLst>
              <a:ext uri="{FF2B5EF4-FFF2-40B4-BE49-F238E27FC236}">
                <a16:creationId xmlns:a16="http://schemas.microsoft.com/office/drawing/2014/main" id="{0B33D4ED-B4C2-4E4A-BBA0-3A4A0F574D89}"/>
              </a:ext>
            </a:extLst>
          </p:cNvPr>
          <p:cNvSpPr>
            <a:spLocks noGrp="1"/>
          </p:cNvSpPr>
          <p:nvPr>
            <p:ph type="body" sz="half" idx="2"/>
          </p:nvPr>
        </p:nvSpPr>
        <p:spPr>
          <a:xfrm>
            <a:off x="7155340" y="1799773"/>
            <a:ext cx="3932237" cy="3827303"/>
          </a:xfrm>
          <a:prstGeom prst="rect">
            <a:avLst/>
          </a:prstGeom>
        </p:spPr>
        <p:txBody>
          <a:bodyPr/>
          <a:lstStyle>
            <a:lvl1pPr marL="342891" marR="0" indent="-342891" algn="l" defTabSz="914377" rtl="0" eaLnBrk="1" fontAlgn="auto" latinLnBrk="0" hangingPunct="1">
              <a:lnSpc>
                <a:spcPct val="100000"/>
              </a:lnSpc>
              <a:spcBef>
                <a:spcPts val="1000"/>
              </a:spcBef>
              <a:spcAft>
                <a:spcPts val="0"/>
              </a:spcAft>
              <a:buClr>
                <a:srgbClr val="E9531D"/>
              </a:buClr>
              <a:buSzTx/>
              <a:buFont typeface="+mj-lt"/>
              <a:buAutoNum type="arabicPeriod"/>
              <a:tabLst/>
              <a:defRPr sz="1800" b="0" i="0">
                <a:solidFill>
                  <a:schemeClr val="bg1"/>
                </a:solidFill>
                <a:latin typeface="Objektiv Mk1 Light" panose="020B0402020204020203" pitchFamily="34" charset="0"/>
                <a:cs typeface="Objektiv Mk1 Light" panose="020B0402020204020203" pitchFamily="34" charset="0"/>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z="1400">
                <a:solidFill>
                  <a:srgbClr val="1D242C"/>
                </a:solidFill>
              </a:rPr>
              <a:t>Edit Master text styles</a:t>
            </a:r>
          </a:p>
          <a:p>
            <a:pPr lvl="1"/>
            <a:r>
              <a:rPr lang="en-US" sz="1400">
                <a:solidFill>
                  <a:srgbClr val="1D242C"/>
                </a:solidFill>
              </a:rPr>
              <a:t>Second level</a:t>
            </a:r>
          </a:p>
          <a:p>
            <a:pPr lvl="2"/>
            <a:r>
              <a:rPr lang="en-US" sz="1400">
                <a:solidFill>
                  <a:srgbClr val="1D242C"/>
                </a:solidFill>
              </a:rPr>
              <a:t>Third level</a:t>
            </a:r>
          </a:p>
          <a:p>
            <a:pPr lvl="3"/>
            <a:r>
              <a:rPr lang="en-US" sz="1400">
                <a:solidFill>
                  <a:srgbClr val="1D242C"/>
                </a:solidFill>
              </a:rPr>
              <a:t>Fourth level</a:t>
            </a:r>
          </a:p>
          <a:p>
            <a:pPr lvl="4"/>
            <a:r>
              <a:rPr lang="en-US" sz="1400">
                <a:solidFill>
                  <a:srgbClr val="1D242C"/>
                </a:solidFill>
              </a:rPr>
              <a:t>Fifth level</a:t>
            </a:r>
            <a:endParaRPr lang="nl-BE" sz="1400" dirty="0">
              <a:solidFill>
                <a:srgbClr val="1D242C"/>
              </a:solidFill>
            </a:endParaRPr>
          </a:p>
        </p:txBody>
      </p:sp>
      <p:pic>
        <p:nvPicPr>
          <p:cNvPr id="6" name="Afbeelding 5">
            <a:extLst>
              <a:ext uri="{FF2B5EF4-FFF2-40B4-BE49-F238E27FC236}">
                <a16:creationId xmlns:a16="http://schemas.microsoft.com/office/drawing/2014/main" id="{D28C7C60-6128-B844-BCF9-B3C843F2F67F}"/>
              </a:ext>
            </a:extLst>
          </p:cNvPr>
          <p:cNvPicPr>
            <a:picLocks noChangeAspect="1"/>
          </p:cNvPicPr>
          <p:nvPr userDrawn="1"/>
        </p:nvPicPr>
        <p:blipFill>
          <a:blip r:embed="rId2"/>
          <a:stretch>
            <a:fillRect/>
          </a:stretch>
        </p:blipFill>
        <p:spPr>
          <a:xfrm>
            <a:off x="10584312" y="6191968"/>
            <a:ext cx="1169551" cy="266112"/>
          </a:xfrm>
          <a:prstGeom prst="rect">
            <a:avLst/>
          </a:prstGeom>
        </p:spPr>
      </p:pic>
    </p:spTree>
    <p:extLst>
      <p:ext uri="{BB962C8B-B14F-4D97-AF65-F5344CB8AC3E}">
        <p14:creationId xmlns:p14="http://schemas.microsoft.com/office/powerpoint/2010/main" val="1570675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1D242C"/>
        </a:solidFill>
        <a:effectLst/>
      </p:bgPr>
    </p:bg>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71FE057-642B-CE48-9D5C-230387A2FACA}"/>
              </a:ext>
            </a:extLst>
          </p:cNvPr>
          <p:cNvSpPr>
            <a:spLocks noGrp="1"/>
          </p:cNvSpPr>
          <p:nvPr>
            <p:ph type="title" hasCustomPrompt="1"/>
          </p:nvPr>
        </p:nvSpPr>
        <p:spPr>
          <a:xfrm>
            <a:off x="838200" y="2595552"/>
            <a:ext cx="10515600" cy="1666903"/>
          </a:xfrm>
          <a:prstGeom prst="rect">
            <a:avLst/>
          </a:prstGeom>
        </p:spPr>
        <p:txBody>
          <a:bodyPr/>
          <a:lstStyle>
            <a:lvl1pPr algn="ctr">
              <a:defRPr sz="3600" b="0" i="0" spc="0" baseline="0">
                <a:solidFill>
                  <a:schemeClr val="bg1"/>
                </a:solidFill>
                <a:latin typeface="Objektiv Mk1 Light" panose="020B0402020204020203" pitchFamily="34" charset="0"/>
                <a:cs typeface="Objektiv Mk1 Light" panose="020B0402020204020203" pitchFamily="34" charset="0"/>
              </a:defRPr>
            </a:lvl1pPr>
          </a:lstStyle>
          <a:p>
            <a:r>
              <a:rPr lang="nl-NL" dirty="0" err="1"/>
              <a:t>Driven</a:t>
            </a:r>
            <a:br>
              <a:rPr lang="nl-NL" dirty="0"/>
            </a:br>
            <a:r>
              <a:rPr lang="nl-NL" dirty="0" err="1"/>
              <a:t>by</a:t>
            </a:r>
            <a:r>
              <a:rPr lang="nl-NL" dirty="0"/>
              <a:t> </a:t>
            </a:r>
            <a:r>
              <a:rPr lang="nl-NL" dirty="0" err="1"/>
              <a:t>innovation</a:t>
            </a:r>
            <a:br>
              <a:rPr lang="nl-NL" dirty="0"/>
            </a:br>
            <a:r>
              <a:rPr lang="nl-NL" dirty="0"/>
              <a:t>&amp; </a:t>
            </a:r>
            <a:r>
              <a:rPr lang="nl-NL" dirty="0" err="1"/>
              <a:t>people</a:t>
            </a:r>
            <a:r>
              <a:rPr lang="nl-NL" dirty="0"/>
              <a:t>.</a:t>
            </a:r>
            <a:endParaRPr lang="nl-BE" dirty="0"/>
          </a:p>
        </p:txBody>
      </p:sp>
    </p:spTree>
    <p:extLst>
      <p:ext uri="{BB962C8B-B14F-4D97-AF65-F5344CB8AC3E}">
        <p14:creationId xmlns:p14="http://schemas.microsoft.com/office/powerpoint/2010/main" val="554289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1"/>
        </a:solidFill>
        <a:effectLst/>
      </p:bgPr>
    </p:bg>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71FE057-642B-CE48-9D5C-230387A2FACA}"/>
              </a:ext>
            </a:extLst>
          </p:cNvPr>
          <p:cNvSpPr>
            <a:spLocks noGrp="1"/>
          </p:cNvSpPr>
          <p:nvPr>
            <p:ph type="title" hasCustomPrompt="1"/>
          </p:nvPr>
        </p:nvSpPr>
        <p:spPr>
          <a:xfrm>
            <a:off x="838200" y="2595552"/>
            <a:ext cx="10515600" cy="1666903"/>
          </a:xfrm>
          <a:prstGeom prst="rect">
            <a:avLst/>
          </a:prstGeom>
        </p:spPr>
        <p:txBody>
          <a:bodyPr/>
          <a:lstStyle>
            <a:lvl1pPr algn="ctr">
              <a:defRPr sz="3600" b="0" i="0" spc="0" baseline="0">
                <a:solidFill>
                  <a:srgbClr val="1D242C"/>
                </a:solidFill>
                <a:latin typeface="Objektiv Mk1 Light" panose="020B0402020204020203" pitchFamily="34" charset="0"/>
                <a:cs typeface="Objektiv Mk1 Light" panose="020B0402020204020203" pitchFamily="34" charset="0"/>
              </a:defRPr>
            </a:lvl1pPr>
          </a:lstStyle>
          <a:p>
            <a:r>
              <a:rPr lang="nl-NL" dirty="0" err="1"/>
              <a:t>Driven</a:t>
            </a:r>
            <a:br>
              <a:rPr lang="nl-NL" dirty="0"/>
            </a:br>
            <a:r>
              <a:rPr lang="nl-NL" dirty="0" err="1"/>
              <a:t>by</a:t>
            </a:r>
            <a:r>
              <a:rPr lang="nl-NL" dirty="0"/>
              <a:t> </a:t>
            </a:r>
            <a:r>
              <a:rPr lang="nl-NL" dirty="0" err="1"/>
              <a:t>innovation</a:t>
            </a:r>
            <a:br>
              <a:rPr lang="nl-NL" dirty="0"/>
            </a:br>
            <a:r>
              <a:rPr lang="nl-NL" dirty="0"/>
              <a:t>&amp; </a:t>
            </a:r>
            <a:r>
              <a:rPr lang="nl-NL" dirty="0" err="1"/>
              <a:t>people</a:t>
            </a:r>
            <a:r>
              <a:rPr lang="nl-NL" dirty="0"/>
              <a:t>.</a:t>
            </a:r>
            <a:endParaRPr lang="nl-BE" dirty="0"/>
          </a:p>
        </p:txBody>
      </p:sp>
    </p:spTree>
    <p:extLst>
      <p:ext uri="{BB962C8B-B14F-4D97-AF65-F5344CB8AC3E}">
        <p14:creationId xmlns:p14="http://schemas.microsoft.com/office/powerpoint/2010/main" val="2713777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ortgangs Dia">
    <p:bg>
      <p:bgPr>
        <a:solidFill>
          <a:srgbClr val="E9531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AE840-4792-4D45-A435-0B36599C9441}"/>
              </a:ext>
            </a:extLst>
          </p:cNvPr>
          <p:cNvSpPr>
            <a:spLocks noGrp="1"/>
          </p:cNvSpPr>
          <p:nvPr>
            <p:ph type="title" hasCustomPrompt="1"/>
          </p:nvPr>
        </p:nvSpPr>
        <p:spPr>
          <a:xfrm>
            <a:off x="838200" y="978941"/>
            <a:ext cx="10515600" cy="265070"/>
          </a:xfrm>
          <a:prstGeom prst="rect">
            <a:avLst/>
          </a:prstGeom>
        </p:spPr>
        <p:txBody>
          <a:bodyPr/>
          <a:lstStyle>
            <a:lvl1pPr algn="ctr">
              <a:defRPr sz="2000" b="0" i="0" spc="300">
                <a:solidFill>
                  <a:schemeClr val="bg1"/>
                </a:solidFill>
                <a:latin typeface="Objektiv Mk1" panose="020B0502020204020203" pitchFamily="34" charset="0"/>
                <a:cs typeface="Objektiv Mk1" panose="020B0502020204020203" pitchFamily="34" charset="0"/>
              </a:defRPr>
            </a:lvl1pPr>
          </a:lstStyle>
          <a:p>
            <a:r>
              <a:rPr lang="nl-NL" dirty="0"/>
              <a:t>OUR PROGRESS</a:t>
            </a:r>
            <a:endParaRPr lang="nl-BE" dirty="0"/>
          </a:p>
        </p:txBody>
      </p:sp>
      <p:sp>
        <p:nvSpPr>
          <p:cNvPr id="3" name="Tijdelijke aanduiding voor datum 2">
            <a:extLst>
              <a:ext uri="{FF2B5EF4-FFF2-40B4-BE49-F238E27FC236}">
                <a16:creationId xmlns:a16="http://schemas.microsoft.com/office/drawing/2014/main" id="{24AB8040-A0CD-254B-8AB4-0CDA5B45B267}"/>
              </a:ext>
            </a:extLst>
          </p:cNvPr>
          <p:cNvSpPr>
            <a:spLocks noGrp="1"/>
          </p:cNvSpPr>
          <p:nvPr>
            <p:ph type="dt" sz="half" idx="10"/>
          </p:nvPr>
        </p:nvSpPr>
        <p:spPr>
          <a:xfrm>
            <a:off x="1221115" y="4626240"/>
            <a:ext cx="2743200" cy="365125"/>
          </a:xfrm>
          <a:prstGeom prst="rect">
            <a:avLst/>
          </a:prstGeom>
        </p:spPr>
        <p:txBody>
          <a:bodyPr/>
          <a:lstStyle>
            <a:lvl1pPr algn="ctr">
              <a:defRPr sz="1800" b="0" i="0">
                <a:solidFill>
                  <a:schemeClr val="bg1"/>
                </a:solidFill>
                <a:latin typeface="Objektiv Mk1 Light" panose="020B0402020204020203" pitchFamily="34" charset="0"/>
                <a:cs typeface="Objektiv Mk1 Light" panose="020B0402020204020203" pitchFamily="34" charset="0"/>
              </a:defRPr>
            </a:lvl1pPr>
          </a:lstStyle>
          <a:p>
            <a:r>
              <a:rPr lang="nl-BE" dirty="0"/>
              <a:t>Step N°1</a:t>
            </a:r>
            <a:endParaRPr lang="nl-BE" sz="1800" dirty="0"/>
          </a:p>
        </p:txBody>
      </p:sp>
      <p:sp>
        <p:nvSpPr>
          <p:cNvPr id="4" name="Tijdelijke aanduiding voor voettekst 3">
            <a:extLst>
              <a:ext uri="{FF2B5EF4-FFF2-40B4-BE49-F238E27FC236}">
                <a16:creationId xmlns:a16="http://schemas.microsoft.com/office/drawing/2014/main" id="{74B43A9B-3EF4-D14E-89FE-B2D09F98275F}"/>
              </a:ext>
            </a:extLst>
          </p:cNvPr>
          <p:cNvSpPr>
            <a:spLocks noGrp="1"/>
          </p:cNvSpPr>
          <p:nvPr>
            <p:ph type="ftr" sz="quarter" idx="11"/>
          </p:nvPr>
        </p:nvSpPr>
        <p:spPr>
          <a:xfrm>
            <a:off x="4724400" y="4626241"/>
            <a:ext cx="2743200" cy="365125"/>
          </a:xfrm>
          <a:prstGeom prst="rect">
            <a:avLst/>
          </a:prstGeom>
        </p:spPr>
        <p:txBody>
          <a:bodyPr/>
          <a:lstStyle>
            <a:lvl1pPr algn="ctr">
              <a:defRPr sz="1800" b="0" i="0">
                <a:solidFill>
                  <a:schemeClr val="bg1"/>
                </a:solidFill>
                <a:latin typeface="Objektiv Mk1 Light" panose="020B0402020204020203" pitchFamily="34" charset="0"/>
                <a:cs typeface="Objektiv Mk1 Light" panose="020B0402020204020203" pitchFamily="34" charset="0"/>
              </a:defRPr>
            </a:lvl1pPr>
          </a:lstStyle>
          <a:p>
            <a:r>
              <a:rPr lang="nl-BE" dirty="0"/>
              <a:t>Step N°2</a:t>
            </a:r>
            <a:endParaRPr lang="nl-BE" sz="1800" dirty="0"/>
          </a:p>
        </p:txBody>
      </p:sp>
      <p:sp>
        <p:nvSpPr>
          <p:cNvPr id="5" name="Tijdelijke aanduiding voor dianummer 4">
            <a:extLst>
              <a:ext uri="{FF2B5EF4-FFF2-40B4-BE49-F238E27FC236}">
                <a16:creationId xmlns:a16="http://schemas.microsoft.com/office/drawing/2014/main" id="{4F5BBF2A-A38A-3C4C-B17D-2440AA410B6B}"/>
              </a:ext>
            </a:extLst>
          </p:cNvPr>
          <p:cNvSpPr>
            <a:spLocks noGrp="1"/>
          </p:cNvSpPr>
          <p:nvPr>
            <p:ph type="sldNum" sz="quarter" idx="12"/>
          </p:nvPr>
        </p:nvSpPr>
        <p:spPr>
          <a:xfrm>
            <a:off x="8353193" y="4637993"/>
            <a:ext cx="2743200" cy="365125"/>
          </a:xfrm>
          <a:prstGeom prst="rect">
            <a:avLst/>
          </a:prstGeom>
        </p:spPr>
        <p:txBody>
          <a:bodyPr/>
          <a:lstStyle>
            <a:lvl1pPr algn="ctr">
              <a:defRPr sz="1800" b="0" i="0">
                <a:solidFill>
                  <a:schemeClr val="bg1"/>
                </a:solidFill>
                <a:latin typeface="Objektiv Mk1 Light" panose="020B0402020204020203" pitchFamily="34" charset="0"/>
                <a:cs typeface="Objektiv Mk1 Light" panose="020B0402020204020203" pitchFamily="34" charset="0"/>
              </a:defRPr>
            </a:lvl1pPr>
          </a:lstStyle>
          <a:p>
            <a:r>
              <a:rPr lang="nl-BE" dirty="0"/>
              <a:t>Step N°3</a:t>
            </a:r>
            <a:endParaRPr lang="nl-BE" sz="1800" dirty="0"/>
          </a:p>
        </p:txBody>
      </p:sp>
      <p:sp>
        <p:nvSpPr>
          <p:cNvPr id="11" name="Punthaak 10">
            <a:extLst>
              <a:ext uri="{FF2B5EF4-FFF2-40B4-BE49-F238E27FC236}">
                <a16:creationId xmlns:a16="http://schemas.microsoft.com/office/drawing/2014/main" id="{3E84F130-2D4A-4144-9898-80AAAEA9D829}"/>
              </a:ext>
            </a:extLst>
          </p:cNvPr>
          <p:cNvSpPr/>
          <p:nvPr userDrawn="1"/>
        </p:nvSpPr>
        <p:spPr>
          <a:xfrm>
            <a:off x="4303927" y="3146122"/>
            <a:ext cx="152400" cy="22411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sp>
        <p:nvSpPr>
          <p:cNvPr id="12" name="Punthaak 11">
            <a:extLst>
              <a:ext uri="{FF2B5EF4-FFF2-40B4-BE49-F238E27FC236}">
                <a16:creationId xmlns:a16="http://schemas.microsoft.com/office/drawing/2014/main" id="{3840626B-A3EA-4B4B-80B3-92A78565D92D}"/>
              </a:ext>
            </a:extLst>
          </p:cNvPr>
          <p:cNvSpPr/>
          <p:nvPr userDrawn="1"/>
        </p:nvSpPr>
        <p:spPr>
          <a:xfrm>
            <a:off x="7801919" y="3152300"/>
            <a:ext cx="152400" cy="22411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sp>
        <p:nvSpPr>
          <p:cNvPr id="13" name="Tijdelijke aanduiding voor afbeelding 2">
            <a:extLst>
              <a:ext uri="{FF2B5EF4-FFF2-40B4-BE49-F238E27FC236}">
                <a16:creationId xmlns:a16="http://schemas.microsoft.com/office/drawing/2014/main" id="{A894696A-3A04-364B-A368-6A4F5FE37B74}"/>
              </a:ext>
            </a:extLst>
          </p:cNvPr>
          <p:cNvSpPr>
            <a:spLocks noGrp="1"/>
          </p:cNvSpPr>
          <p:nvPr>
            <p:ph type="pic" idx="1"/>
          </p:nvPr>
        </p:nvSpPr>
        <p:spPr>
          <a:xfrm>
            <a:off x="1337401" y="2155759"/>
            <a:ext cx="2510627" cy="2204834"/>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14" name="Tijdelijke aanduiding voor afbeelding 2">
            <a:extLst>
              <a:ext uri="{FF2B5EF4-FFF2-40B4-BE49-F238E27FC236}">
                <a16:creationId xmlns:a16="http://schemas.microsoft.com/office/drawing/2014/main" id="{407CFC24-F76C-EF46-8729-E340294BB1FE}"/>
              </a:ext>
            </a:extLst>
          </p:cNvPr>
          <p:cNvSpPr>
            <a:spLocks noGrp="1"/>
          </p:cNvSpPr>
          <p:nvPr>
            <p:ph type="pic" idx="13"/>
          </p:nvPr>
        </p:nvSpPr>
        <p:spPr>
          <a:xfrm>
            <a:off x="4840688" y="2155759"/>
            <a:ext cx="2510627" cy="2204834"/>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15" name="Tijdelijke aanduiding voor afbeelding 2">
            <a:extLst>
              <a:ext uri="{FF2B5EF4-FFF2-40B4-BE49-F238E27FC236}">
                <a16:creationId xmlns:a16="http://schemas.microsoft.com/office/drawing/2014/main" id="{65A2D1DB-433B-F346-B8EF-4B3EE6548773}"/>
              </a:ext>
            </a:extLst>
          </p:cNvPr>
          <p:cNvSpPr>
            <a:spLocks noGrp="1"/>
          </p:cNvSpPr>
          <p:nvPr>
            <p:ph type="pic" idx="14"/>
          </p:nvPr>
        </p:nvSpPr>
        <p:spPr>
          <a:xfrm>
            <a:off x="8343973" y="2155761"/>
            <a:ext cx="2510627" cy="2204834"/>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Tree>
    <p:extLst>
      <p:ext uri="{BB962C8B-B14F-4D97-AF65-F5344CB8AC3E}">
        <p14:creationId xmlns:p14="http://schemas.microsoft.com/office/powerpoint/2010/main" val="31180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Voortgangs Dia">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AE840-4792-4D45-A435-0B36599C9441}"/>
              </a:ext>
            </a:extLst>
          </p:cNvPr>
          <p:cNvSpPr>
            <a:spLocks noGrp="1"/>
          </p:cNvSpPr>
          <p:nvPr>
            <p:ph type="title" hasCustomPrompt="1"/>
          </p:nvPr>
        </p:nvSpPr>
        <p:spPr>
          <a:xfrm>
            <a:off x="838200" y="978941"/>
            <a:ext cx="10515600" cy="265070"/>
          </a:xfrm>
          <a:prstGeom prst="rect">
            <a:avLst/>
          </a:prstGeom>
        </p:spPr>
        <p:txBody>
          <a:bodyPr/>
          <a:lstStyle>
            <a:lvl1pPr algn="ct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OUR PROGRESS</a:t>
            </a:r>
            <a:endParaRPr lang="nl-BE" dirty="0"/>
          </a:p>
        </p:txBody>
      </p:sp>
      <p:sp>
        <p:nvSpPr>
          <p:cNvPr id="3" name="Tijdelijke aanduiding voor datum 2">
            <a:extLst>
              <a:ext uri="{FF2B5EF4-FFF2-40B4-BE49-F238E27FC236}">
                <a16:creationId xmlns:a16="http://schemas.microsoft.com/office/drawing/2014/main" id="{24AB8040-A0CD-254B-8AB4-0CDA5B45B267}"/>
              </a:ext>
            </a:extLst>
          </p:cNvPr>
          <p:cNvSpPr>
            <a:spLocks noGrp="1"/>
          </p:cNvSpPr>
          <p:nvPr>
            <p:ph type="dt" sz="half" idx="10"/>
          </p:nvPr>
        </p:nvSpPr>
        <p:spPr>
          <a:xfrm>
            <a:off x="1221115" y="4626240"/>
            <a:ext cx="2743200" cy="365125"/>
          </a:xfrm>
          <a:prstGeom prst="rect">
            <a:avLst/>
          </a:prstGeom>
        </p:spPr>
        <p:txBody>
          <a:bodyPr/>
          <a:lstStyle>
            <a:lvl1pPr algn="ctr">
              <a:defRPr sz="1800" b="0" i="0">
                <a:solidFill>
                  <a:srgbClr val="1D242C"/>
                </a:solidFill>
                <a:latin typeface="Objektiv Mk1 Light" panose="020B0402020204020203" pitchFamily="34" charset="0"/>
                <a:cs typeface="Objektiv Mk1 Light" panose="020B0402020204020203" pitchFamily="34" charset="0"/>
              </a:defRPr>
            </a:lvl1pPr>
          </a:lstStyle>
          <a:p>
            <a:r>
              <a:rPr lang="nl-BE" dirty="0"/>
              <a:t>Step N°1</a:t>
            </a:r>
          </a:p>
        </p:txBody>
      </p:sp>
      <p:sp>
        <p:nvSpPr>
          <p:cNvPr id="4" name="Tijdelijke aanduiding voor voettekst 3">
            <a:extLst>
              <a:ext uri="{FF2B5EF4-FFF2-40B4-BE49-F238E27FC236}">
                <a16:creationId xmlns:a16="http://schemas.microsoft.com/office/drawing/2014/main" id="{74B43A9B-3EF4-D14E-89FE-B2D09F98275F}"/>
              </a:ext>
            </a:extLst>
          </p:cNvPr>
          <p:cNvSpPr>
            <a:spLocks noGrp="1"/>
          </p:cNvSpPr>
          <p:nvPr>
            <p:ph type="ftr" sz="quarter" idx="11"/>
          </p:nvPr>
        </p:nvSpPr>
        <p:spPr>
          <a:xfrm>
            <a:off x="4724400" y="4626241"/>
            <a:ext cx="2743200" cy="365125"/>
          </a:xfrm>
          <a:prstGeom prst="rect">
            <a:avLst/>
          </a:prstGeom>
        </p:spPr>
        <p:txBody>
          <a:bodyPr/>
          <a:lstStyle>
            <a:lvl1pPr algn="ctr">
              <a:defRPr sz="1800" b="0" i="0">
                <a:solidFill>
                  <a:srgbClr val="1D242C"/>
                </a:solidFill>
                <a:latin typeface="Objektiv Mk1 Light" panose="020B0402020204020203" pitchFamily="34" charset="0"/>
                <a:cs typeface="Objektiv Mk1 Light" panose="020B0402020204020203" pitchFamily="34" charset="0"/>
              </a:defRPr>
            </a:lvl1pPr>
          </a:lstStyle>
          <a:p>
            <a:r>
              <a:rPr lang="nl-BE" dirty="0"/>
              <a:t>Step N°2</a:t>
            </a:r>
          </a:p>
        </p:txBody>
      </p:sp>
      <p:sp>
        <p:nvSpPr>
          <p:cNvPr id="5" name="Tijdelijke aanduiding voor dianummer 4">
            <a:extLst>
              <a:ext uri="{FF2B5EF4-FFF2-40B4-BE49-F238E27FC236}">
                <a16:creationId xmlns:a16="http://schemas.microsoft.com/office/drawing/2014/main" id="{4F5BBF2A-A38A-3C4C-B17D-2440AA410B6B}"/>
              </a:ext>
            </a:extLst>
          </p:cNvPr>
          <p:cNvSpPr>
            <a:spLocks noGrp="1"/>
          </p:cNvSpPr>
          <p:nvPr>
            <p:ph type="sldNum" sz="quarter" idx="12"/>
          </p:nvPr>
        </p:nvSpPr>
        <p:spPr>
          <a:xfrm>
            <a:off x="8353193" y="4637993"/>
            <a:ext cx="2743200" cy="365125"/>
          </a:xfrm>
          <a:prstGeom prst="rect">
            <a:avLst/>
          </a:prstGeom>
        </p:spPr>
        <p:txBody>
          <a:bodyPr/>
          <a:lstStyle>
            <a:lvl1pPr algn="ctr">
              <a:defRPr sz="1800" b="0" i="0">
                <a:solidFill>
                  <a:srgbClr val="1D242C"/>
                </a:solidFill>
                <a:latin typeface="Objektiv Mk1 Light" panose="020B0402020204020203" pitchFamily="34" charset="0"/>
                <a:cs typeface="Objektiv Mk1 Light" panose="020B0402020204020203" pitchFamily="34" charset="0"/>
              </a:defRPr>
            </a:lvl1pPr>
          </a:lstStyle>
          <a:p>
            <a:r>
              <a:rPr lang="nl-BE" dirty="0"/>
              <a:t>Step N°3</a:t>
            </a:r>
          </a:p>
        </p:txBody>
      </p:sp>
      <p:sp>
        <p:nvSpPr>
          <p:cNvPr id="11" name="Punthaak 10">
            <a:extLst>
              <a:ext uri="{FF2B5EF4-FFF2-40B4-BE49-F238E27FC236}">
                <a16:creationId xmlns:a16="http://schemas.microsoft.com/office/drawing/2014/main" id="{3E84F130-2D4A-4144-9898-80AAAEA9D829}"/>
              </a:ext>
            </a:extLst>
          </p:cNvPr>
          <p:cNvSpPr/>
          <p:nvPr userDrawn="1"/>
        </p:nvSpPr>
        <p:spPr>
          <a:xfrm>
            <a:off x="4303927" y="3146122"/>
            <a:ext cx="152400" cy="224117"/>
          </a:xfrm>
          <a:prstGeom prst="chevron">
            <a:avLst/>
          </a:prstGeom>
          <a:solidFill>
            <a:srgbClr val="E95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sp>
        <p:nvSpPr>
          <p:cNvPr id="12" name="Punthaak 11">
            <a:extLst>
              <a:ext uri="{FF2B5EF4-FFF2-40B4-BE49-F238E27FC236}">
                <a16:creationId xmlns:a16="http://schemas.microsoft.com/office/drawing/2014/main" id="{3840626B-A3EA-4B4B-80B3-92A78565D92D}"/>
              </a:ext>
            </a:extLst>
          </p:cNvPr>
          <p:cNvSpPr/>
          <p:nvPr userDrawn="1"/>
        </p:nvSpPr>
        <p:spPr>
          <a:xfrm>
            <a:off x="7801919" y="3152300"/>
            <a:ext cx="152400" cy="224117"/>
          </a:xfrm>
          <a:prstGeom prst="chevron">
            <a:avLst/>
          </a:prstGeom>
          <a:solidFill>
            <a:srgbClr val="E95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solidFill>
                <a:schemeClr val="tx1"/>
              </a:solidFill>
            </a:endParaRPr>
          </a:p>
        </p:txBody>
      </p:sp>
      <p:sp>
        <p:nvSpPr>
          <p:cNvPr id="13" name="Tijdelijke aanduiding voor afbeelding 2">
            <a:extLst>
              <a:ext uri="{FF2B5EF4-FFF2-40B4-BE49-F238E27FC236}">
                <a16:creationId xmlns:a16="http://schemas.microsoft.com/office/drawing/2014/main" id="{A894696A-3A04-364B-A368-6A4F5FE37B74}"/>
              </a:ext>
            </a:extLst>
          </p:cNvPr>
          <p:cNvSpPr>
            <a:spLocks noGrp="1"/>
          </p:cNvSpPr>
          <p:nvPr>
            <p:ph type="pic" idx="1"/>
          </p:nvPr>
        </p:nvSpPr>
        <p:spPr>
          <a:xfrm>
            <a:off x="1337401" y="2155759"/>
            <a:ext cx="2510627" cy="2204834"/>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14" name="Tijdelijke aanduiding voor afbeelding 2">
            <a:extLst>
              <a:ext uri="{FF2B5EF4-FFF2-40B4-BE49-F238E27FC236}">
                <a16:creationId xmlns:a16="http://schemas.microsoft.com/office/drawing/2014/main" id="{407CFC24-F76C-EF46-8729-E340294BB1FE}"/>
              </a:ext>
            </a:extLst>
          </p:cNvPr>
          <p:cNvSpPr>
            <a:spLocks noGrp="1"/>
          </p:cNvSpPr>
          <p:nvPr>
            <p:ph type="pic" idx="13"/>
          </p:nvPr>
        </p:nvSpPr>
        <p:spPr>
          <a:xfrm>
            <a:off x="4840688" y="2155759"/>
            <a:ext cx="2510627" cy="2204834"/>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15" name="Tijdelijke aanduiding voor afbeelding 2">
            <a:extLst>
              <a:ext uri="{FF2B5EF4-FFF2-40B4-BE49-F238E27FC236}">
                <a16:creationId xmlns:a16="http://schemas.microsoft.com/office/drawing/2014/main" id="{65A2D1DB-433B-F346-B8EF-4B3EE6548773}"/>
              </a:ext>
            </a:extLst>
          </p:cNvPr>
          <p:cNvSpPr>
            <a:spLocks noGrp="1"/>
          </p:cNvSpPr>
          <p:nvPr>
            <p:ph type="pic" idx="14"/>
          </p:nvPr>
        </p:nvSpPr>
        <p:spPr>
          <a:xfrm>
            <a:off x="8343973" y="2155761"/>
            <a:ext cx="2510627" cy="2204834"/>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Tree>
    <p:extLst>
      <p:ext uri="{BB962C8B-B14F-4D97-AF65-F5344CB8AC3E}">
        <p14:creationId xmlns:p14="http://schemas.microsoft.com/office/powerpoint/2010/main" val="410264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ject Voorstell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985988" y="901124"/>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PROJECT N°2</a:t>
            </a:r>
            <a:endParaRPr lang="nl-BE" dirty="0"/>
          </a:p>
        </p:txBody>
      </p:sp>
      <p:sp>
        <p:nvSpPr>
          <p:cNvPr id="3" name="Tijdelijke aanduiding voor afbeelding 2">
            <a:extLst>
              <a:ext uri="{FF2B5EF4-FFF2-40B4-BE49-F238E27FC236}">
                <a16:creationId xmlns:a16="http://schemas.microsoft.com/office/drawing/2014/main" id="{A6BB0D8A-916C-684C-9B65-CBC3BB40183E}"/>
              </a:ext>
            </a:extLst>
          </p:cNvPr>
          <p:cNvSpPr>
            <a:spLocks noGrp="1"/>
          </p:cNvSpPr>
          <p:nvPr>
            <p:ph type="pic" idx="1"/>
          </p:nvPr>
        </p:nvSpPr>
        <p:spPr>
          <a:xfrm>
            <a:off x="6096000" y="0"/>
            <a:ext cx="6096000" cy="6858000"/>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pic>
        <p:nvPicPr>
          <p:cNvPr id="12" name="Afbeelding 11" descr="Afbeelding met object, computer, computer, zitten&#10;&#10;Automatisch gegenereerde beschrijving">
            <a:extLst>
              <a:ext uri="{FF2B5EF4-FFF2-40B4-BE49-F238E27FC236}">
                <a16:creationId xmlns:a16="http://schemas.microsoft.com/office/drawing/2014/main" id="{7F69259E-FB98-6045-9459-FFABD499B7EB}"/>
              </a:ext>
            </a:extLst>
          </p:cNvPr>
          <p:cNvPicPr>
            <a:picLocks noChangeAspect="1"/>
          </p:cNvPicPr>
          <p:nvPr userDrawn="1"/>
        </p:nvPicPr>
        <p:blipFill>
          <a:blip r:embed="rId2"/>
          <a:stretch>
            <a:fillRect/>
          </a:stretch>
        </p:blipFill>
        <p:spPr>
          <a:xfrm>
            <a:off x="544475" y="6204004"/>
            <a:ext cx="1169545" cy="266111"/>
          </a:xfrm>
          <a:prstGeom prst="rect">
            <a:avLst/>
          </a:prstGeom>
        </p:spPr>
      </p:pic>
      <p:sp>
        <p:nvSpPr>
          <p:cNvPr id="6" name="Tijdelijke aanduiding voor tekst 3">
            <a:extLst>
              <a:ext uri="{FF2B5EF4-FFF2-40B4-BE49-F238E27FC236}">
                <a16:creationId xmlns:a16="http://schemas.microsoft.com/office/drawing/2014/main" id="{58DED2F7-89CF-1941-A23B-2298AE14488B}"/>
              </a:ext>
            </a:extLst>
          </p:cNvPr>
          <p:cNvSpPr>
            <a:spLocks noGrp="1"/>
          </p:cNvSpPr>
          <p:nvPr>
            <p:ph type="body" sz="half" idx="10" hasCustomPrompt="1"/>
          </p:nvPr>
        </p:nvSpPr>
        <p:spPr>
          <a:xfrm>
            <a:off x="985987" y="1799774"/>
            <a:ext cx="3932237" cy="3258452"/>
          </a:xfrm>
          <a:prstGeom prst="rect">
            <a:avLst/>
          </a:prstGeom>
        </p:spPr>
        <p:txBody>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1D242C"/>
                </a:solidFill>
                <a:latin typeface="Objektiv Mk1 Thin" panose="020B0302020204020203" pitchFamily="34" charset="77"/>
                <a:cs typeface="Objektiv Mk1 Thin" panose="020B0302020204020203" pitchFamily="34" charset="77"/>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nl-NL" dirty="0"/>
              <a:t>Titel 1</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dirty="0"/>
              <a:t>Is </a:t>
            </a:r>
            <a:r>
              <a:rPr lang="nl-NL" dirty="0" err="1"/>
              <a:t>simply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br>
              <a:rPr lang="nl-NL" dirty="0"/>
            </a:br>
            <a:r>
              <a:rPr lang="nl-NL" dirty="0"/>
              <a:t>Is </a:t>
            </a:r>
            <a:r>
              <a:rPr lang="nl-NL" dirty="0" err="1"/>
              <a:t>dimply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p>
          <a:p>
            <a:pPr lvl="0"/>
            <a:r>
              <a:rPr lang="nl-NL" dirty="0"/>
              <a:t>Titel 2</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dirty="0"/>
              <a:t>Is </a:t>
            </a:r>
            <a:r>
              <a:rPr lang="nl-NL" dirty="0" err="1"/>
              <a:t>simply</a:t>
            </a:r>
            <a:r>
              <a:rPr lang="nl-NL" dirty="0"/>
              <a:t> dummy </a:t>
            </a:r>
            <a:r>
              <a:rPr lang="nl-NL" dirty="0" err="1"/>
              <a:t>texst</a:t>
            </a:r>
            <a:r>
              <a:rPr lang="nl-NL" dirty="0"/>
              <a: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br>
              <a:rPr lang="nl-NL" dirty="0"/>
            </a:br>
            <a:r>
              <a:rPr lang="nl-NL" dirty="0"/>
              <a:t>Is </a:t>
            </a:r>
            <a:r>
              <a:rPr lang="nl-NL" dirty="0" err="1"/>
              <a:t>dimply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nl-NL" dirty="0"/>
          </a:p>
        </p:txBody>
      </p:sp>
    </p:spTree>
    <p:extLst>
      <p:ext uri="{BB962C8B-B14F-4D97-AF65-F5344CB8AC3E}">
        <p14:creationId xmlns:p14="http://schemas.microsoft.com/office/powerpoint/2010/main" val="1395020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roject Voorstelling">
    <p:bg>
      <p:bgPr>
        <a:solidFill>
          <a:srgbClr val="1D242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985988" y="901124"/>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PROJECT N°2</a:t>
            </a:r>
            <a:endParaRPr lang="nl-BE" dirty="0"/>
          </a:p>
        </p:txBody>
      </p:sp>
      <p:sp>
        <p:nvSpPr>
          <p:cNvPr id="3" name="Tijdelijke aanduiding voor afbeelding 2">
            <a:extLst>
              <a:ext uri="{FF2B5EF4-FFF2-40B4-BE49-F238E27FC236}">
                <a16:creationId xmlns:a16="http://schemas.microsoft.com/office/drawing/2014/main" id="{A6BB0D8A-916C-684C-9B65-CBC3BB40183E}"/>
              </a:ext>
            </a:extLst>
          </p:cNvPr>
          <p:cNvSpPr>
            <a:spLocks noGrp="1"/>
          </p:cNvSpPr>
          <p:nvPr>
            <p:ph type="pic" idx="1"/>
          </p:nvPr>
        </p:nvSpPr>
        <p:spPr>
          <a:xfrm>
            <a:off x="6096000" y="0"/>
            <a:ext cx="6096000" cy="6858000"/>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6" name="Tijdelijke aanduiding voor tekst 3">
            <a:extLst>
              <a:ext uri="{FF2B5EF4-FFF2-40B4-BE49-F238E27FC236}">
                <a16:creationId xmlns:a16="http://schemas.microsoft.com/office/drawing/2014/main" id="{58DED2F7-89CF-1941-A23B-2298AE14488B}"/>
              </a:ext>
            </a:extLst>
          </p:cNvPr>
          <p:cNvSpPr>
            <a:spLocks noGrp="1"/>
          </p:cNvSpPr>
          <p:nvPr>
            <p:ph type="body" sz="half" idx="10" hasCustomPrompt="1"/>
          </p:nvPr>
        </p:nvSpPr>
        <p:spPr>
          <a:xfrm>
            <a:off x="985987" y="1799774"/>
            <a:ext cx="3932237" cy="3258452"/>
          </a:xfrm>
          <a:prstGeom prst="rect">
            <a:avLst/>
          </a:prstGeom>
        </p:spPr>
        <p:txBody>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chemeClr val="bg1"/>
                </a:solidFill>
                <a:latin typeface="Objektiv Mk1 Thin" panose="020B0302020204020203" pitchFamily="34" charset="77"/>
                <a:cs typeface="Objektiv Mk1 Thin" panose="020B0302020204020203" pitchFamily="34" charset="77"/>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nl-NL" dirty="0"/>
              <a:t>Titel 1</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dirty="0"/>
              <a:t>Is </a:t>
            </a:r>
            <a:r>
              <a:rPr lang="nl-NL" dirty="0" err="1"/>
              <a:t>simply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br>
              <a:rPr lang="nl-NL" dirty="0"/>
            </a:br>
            <a:r>
              <a:rPr lang="nl-NL" dirty="0"/>
              <a:t>Is </a:t>
            </a:r>
            <a:r>
              <a:rPr lang="nl-NL" dirty="0" err="1"/>
              <a:t>dimply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p>
          <a:p>
            <a:pPr lvl="0"/>
            <a:r>
              <a:rPr lang="nl-NL" dirty="0"/>
              <a:t>Titel 2</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dirty="0"/>
              <a:t>Is </a:t>
            </a:r>
            <a:r>
              <a:rPr lang="nl-NL" dirty="0" err="1"/>
              <a:t>simply</a:t>
            </a:r>
            <a:r>
              <a:rPr lang="nl-NL" dirty="0"/>
              <a:t> dummy </a:t>
            </a:r>
            <a:r>
              <a:rPr lang="nl-NL" dirty="0" err="1"/>
              <a:t>texst</a:t>
            </a:r>
            <a:r>
              <a:rPr lang="nl-NL" dirty="0"/>
              <a: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br>
              <a:rPr lang="nl-NL" dirty="0"/>
            </a:br>
            <a:r>
              <a:rPr lang="nl-NL" dirty="0"/>
              <a:t>Is </a:t>
            </a:r>
            <a:r>
              <a:rPr lang="nl-NL" dirty="0" err="1"/>
              <a:t>dimply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nl-NL" dirty="0"/>
          </a:p>
        </p:txBody>
      </p:sp>
      <p:pic>
        <p:nvPicPr>
          <p:cNvPr id="7" name="Afbeelding 6">
            <a:extLst>
              <a:ext uri="{FF2B5EF4-FFF2-40B4-BE49-F238E27FC236}">
                <a16:creationId xmlns:a16="http://schemas.microsoft.com/office/drawing/2014/main" id="{24CACAA6-DFC5-8F45-9C90-B7CD28A92314}"/>
              </a:ext>
            </a:extLst>
          </p:cNvPr>
          <p:cNvPicPr>
            <a:picLocks noChangeAspect="1"/>
          </p:cNvPicPr>
          <p:nvPr userDrawn="1"/>
        </p:nvPicPr>
        <p:blipFill>
          <a:blip r:embed="rId2"/>
          <a:stretch>
            <a:fillRect/>
          </a:stretch>
        </p:blipFill>
        <p:spPr>
          <a:xfrm>
            <a:off x="544475" y="6202016"/>
            <a:ext cx="1169551" cy="266112"/>
          </a:xfrm>
          <a:prstGeom prst="rect">
            <a:avLst/>
          </a:prstGeom>
        </p:spPr>
      </p:pic>
    </p:spTree>
    <p:extLst>
      <p:ext uri="{BB962C8B-B14F-4D97-AF65-F5344CB8AC3E}">
        <p14:creationId xmlns:p14="http://schemas.microsoft.com/office/powerpoint/2010/main" val="1882542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olledige Tek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825215" y="692061"/>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TITEL - TEKST</a:t>
            </a:r>
            <a:endParaRPr lang="nl-BE" dirty="0"/>
          </a:p>
        </p:txBody>
      </p:sp>
      <p:pic>
        <p:nvPicPr>
          <p:cNvPr id="12" name="Afbeelding 11" descr="Afbeelding met object, computer, computer, zitten&#10;&#10;Automatisch gegenereerde beschrijving">
            <a:extLst>
              <a:ext uri="{FF2B5EF4-FFF2-40B4-BE49-F238E27FC236}">
                <a16:creationId xmlns:a16="http://schemas.microsoft.com/office/drawing/2014/main" id="{7F69259E-FB98-6045-9459-FFABD499B7EB}"/>
              </a:ext>
            </a:extLst>
          </p:cNvPr>
          <p:cNvPicPr>
            <a:picLocks noChangeAspect="1"/>
          </p:cNvPicPr>
          <p:nvPr userDrawn="1"/>
        </p:nvPicPr>
        <p:blipFill>
          <a:blip r:embed="rId2"/>
          <a:stretch>
            <a:fillRect/>
          </a:stretch>
        </p:blipFill>
        <p:spPr>
          <a:xfrm>
            <a:off x="544475" y="6204004"/>
            <a:ext cx="1169545" cy="266111"/>
          </a:xfrm>
          <a:prstGeom prst="rect">
            <a:avLst/>
          </a:prstGeom>
        </p:spPr>
      </p:pic>
      <p:sp>
        <p:nvSpPr>
          <p:cNvPr id="6" name="Tijdelijke aanduiding voor tekst 3">
            <a:extLst>
              <a:ext uri="{FF2B5EF4-FFF2-40B4-BE49-F238E27FC236}">
                <a16:creationId xmlns:a16="http://schemas.microsoft.com/office/drawing/2014/main" id="{58DED2F7-89CF-1941-A23B-2298AE14488B}"/>
              </a:ext>
            </a:extLst>
          </p:cNvPr>
          <p:cNvSpPr>
            <a:spLocks noGrp="1"/>
          </p:cNvSpPr>
          <p:nvPr>
            <p:ph type="body" sz="half" idx="10"/>
          </p:nvPr>
        </p:nvSpPr>
        <p:spPr>
          <a:xfrm>
            <a:off x="825214" y="1590711"/>
            <a:ext cx="10499278" cy="3925834"/>
          </a:xfrm>
          <a:prstGeom prst="rect">
            <a:avLst/>
          </a:prstGeom>
        </p:spPr>
        <p:txBody>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1D242C"/>
                </a:solidFill>
                <a:latin typeface="Objektiv Mk1 Thin" panose="020B0302020204020203" pitchFamily="34" charset="77"/>
                <a:cs typeface="Objektiv Mk1 Thin" panose="020B0302020204020203" pitchFamily="34" charset="77"/>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Edit Master text styles</a:t>
            </a:r>
          </a:p>
        </p:txBody>
      </p:sp>
    </p:spTree>
    <p:extLst>
      <p:ext uri="{BB962C8B-B14F-4D97-AF65-F5344CB8AC3E}">
        <p14:creationId xmlns:p14="http://schemas.microsoft.com/office/powerpoint/2010/main" val="12020612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Volledige Tekst Slide">
    <p:bg>
      <p:bgPr>
        <a:solidFill>
          <a:srgbClr val="1D242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825215" y="692061"/>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TITEL - TEKST</a:t>
            </a:r>
            <a:endParaRPr lang="nl-BE" dirty="0"/>
          </a:p>
        </p:txBody>
      </p:sp>
      <p:sp>
        <p:nvSpPr>
          <p:cNvPr id="6" name="Tijdelijke aanduiding voor tekst 3">
            <a:extLst>
              <a:ext uri="{FF2B5EF4-FFF2-40B4-BE49-F238E27FC236}">
                <a16:creationId xmlns:a16="http://schemas.microsoft.com/office/drawing/2014/main" id="{58DED2F7-89CF-1941-A23B-2298AE14488B}"/>
              </a:ext>
            </a:extLst>
          </p:cNvPr>
          <p:cNvSpPr>
            <a:spLocks noGrp="1"/>
          </p:cNvSpPr>
          <p:nvPr>
            <p:ph type="body" sz="half" idx="10"/>
          </p:nvPr>
        </p:nvSpPr>
        <p:spPr>
          <a:xfrm>
            <a:off x="825214" y="1590711"/>
            <a:ext cx="10499278" cy="3925834"/>
          </a:xfrm>
          <a:prstGeom prst="rect">
            <a:avLst/>
          </a:prstGeom>
        </p:spPr>
        <p:txBody>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chemeClr val="bg1"/>
                </a:solidFill>
                <a:latin typeface="Objektiv Mk1 Thin" panose="020B0302020204020203" pitchFamily="34" charset="77"/>
                <a:cs typeface="Objektiv Mk1 Thin" panose="020B0302020204020203" pitchFamily="34" charset="77"/>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Edit Master text styles</a:t>
            </a:r>
          </a:p>
        </p:txBody>
      </p:sp>
      <p:pic>
        <p:nvPicPr>
          <p:cNvPr id="5" name="Afbeelding 4">
            <a:extLst>
              <a:ext uri="{FF2B5EF4-FFF2-40B4-BE49-F238E27FC236}">
                <a16:creationId xmlns:a16="http://schemas.microsoft.com/office/drawing/2014/main" id="{5624ED78-AEF9-EF4F-BBFB-E91269496278}"/>
              </a:ext>
            </a:extLst>
          </p:cNvPr>
          <p:cNvPicPr>
            <a:picLocks noChangeAspect="1"/>
          </p:cNvPicPr>
          <p:nvPr userDrawn="1"/>
        </p:nvPicPr>
        <p:blipFill>
          <a:blip r:embed="rId2"/>
          <a:stretch>
            <a:fillRect/>
          </a:stretch>
        </p:blipFill>
        <p:spPr>
          <a:xfrm>
            <a:off x="544475" y="6202016"/>
            <a:ext cx="1169551" cy="266112"/>
          </a:xfrm>
          <a:prstGeom prst="rect">
            <a:avLst/>
          </a:prstGeom>
        </p:spPr>
      </p:pic>
    </p:spTree>
    <p:extLst>
      <p:ext uri="{BB962C8B-B14F-4D97-AF65-F5344CB8AC3E}">
        <p14:creationId xmlns:p14="http://schemas.microsoft.com/office/powerpoint/2010/main" val="244622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Quote Slide 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7CBBDB-29C7-1748-B094-75D95C45EA28}"/>
              </a:ext>
            </a:extLst>
          </p:cNvPr>
          <p:cNvSpPr>
            <a:spLocks noGrp="1"/>
          </p:cNvSpPr>
          <p:nvPr>
            <p:ph type="title" hasCustomPrompt="1"/>
          </p:nvPr>
        </p:nvSpPr>
        <p:spPr>
          <a:xfrm>
            <a:off x="838200" y="2629413"/>
            <a:ext cx="10515600" cy="819451"/>
          </a:xfrm>
          <a:prstGeom prst="rect">
            <a:avLst/>
          </a:prstGeom>
        </p:spPr>
        <p:txBody>
          <a:bodyPr anchor="b"/>
          <a:lstStyle>
            <a:lvl1pPr marL="0" marR="0" indent="0" algn="ctr" defTabSz="342891" rtl="0" eaLnBrk="1" fontAlgn="auto" latinLnBrk="0" hangingPunct="1">
              <a:spcBef>
                <a:spcPts val="751"/>
              </a:spcBef>
              <a:spcAft>
                <a:spcPts val="0"/>
              </a:spcAft>
              <a:buClr>
                <a:srgbClr val="E05830"/>
              </a:buClr>
              <a:buSzPct val="80000"/>
              <a:buFont typeface="Arial" charset="0"/>
              <a:buNone/>
              <a:tabLst/>
              <a:defRPr sz="1800" b="0" i="0">
                <a:solidFill>
                  <a:srgbClr val="1D242C"/>
                </a:solidFill>
                <a:latin typeface="Objektiv Mk1 Light" panose="020B0402020204020203" pitchFamily="34" charset="0"/>
                <a:cs typeface="Objektiv Mk1 Light" panose="020B0402020204020203" pitchFamily="34" charset="0"/>
              </a:defRPr>
            </a:lvl1pPr>
          </a:lstStyle>
          <a:p>
            <a:pPr marL="0" marR="0" lvl="0" indent="0" algn="ctr" defTabSz="342891" rtl="0" eaLnBrk="1" fontAlgn="auto" latinLnBrk="0" hangingPunct="1">
              <a:spcBef>
                <a:spcPts val="751"/>
              </a:spcBef>
              <a:spcAft>
                <a:spcPts val="0"/>
              </a:spcAft>
              <a:buClr>
                <a:srgbClr val="E05830"/>
              </a:buClr>
              <a:buSzPct val="80000"/>
              <a:buFont typeface="Arial" charset="0"/>
              <a:buNone/>
              <a:tabLst/>
              <a:defRPr/>
            </a:pPr>
            <a:r>
              <a:rPr kumimoji="0" lang="en-US" b="0" i="0" u="none" strike="noStrike" kern="1200" cap="none" spc="100" normalizeH="0" baseline="0" noProof="0" dirty="0">
                <a:ln>
                  <a:noFill/>
                </a:ln>
                <a:solidFill>
                  <a:srgbClr val="1D242C"/>
                </a:solidFill>
                <a:effectLst/>
                <a:uLnTx/>
                <a:uFillTx/>
                <a:latin typeface="Objektiv Mk1 Light" panose="020B0402020204020203" pitchFamily="34" charset="77"/>
                <a:cs typeface="Objektiv Mk1 Light" panose="020B0402020204020203" pitchFamily="34" charset="77"/>
              </a:rPr>
              <a:t>“Here you can put a quote or a saying that fits with the brand </a:t>
            </a:r>
            <a:br>
              <a:rPr kumimoji="0" lang="en-US" b="0" i="0" u="none" strike="noStrike" kern="1200" cap="none" spc="100" normalizeH="0" baseline="0" noProof="0" dirty="0">
                <a:ln>
                  <a:noFill/>
                </a:ln>
                <a:solidFill>
                  <a:srgbClr val="1D242C"/>
                </a:solidFill>
                <a:effectLst/>
                <a:uLnTx/>
                <a:uFillTx/>
                <a:latin typeface="Objektiv Mk1 Light" panose="020B0402020204020203" pitchFamily="34" charset="77"/>
                <a:cs typeface="Objektiv Mk1 Light" panose="020B0402020204020203" pitchFamily="34" charset="77"/>
              </a:rPr>
            </a:br>
            <a:r>
              <a:rPr kumimoji="0" lang="en-US" b="0" i="0" u="none" strike="noStrike" kern="1200" cap="none" spc="100" normalizeH="0" baseline="0" noProof="0" dirty="0">
                <a:ln>
                  <a:noFill/>
                </a:ln>
                <a:solidFill>
                  <a:srgbClr val="1D242C"/>
                </a:solidFill>
                <a:effectLst/>
                <a:uLnTx/>
                <a:uFillTx/>
                <a:latin typeface="Objektiv Mk1 Light" panose="020B0402020204020203" pitchFamily="34" charset="77"/>
                <a:cs typeface="Objektiv Mk1 Light" panose="020B0402020204020203" pitchFamily="34" charset="77"/>
              </a:rPr>
              <a:t>values, try to keep it short. </a:t>
            </a:r>
            <a:r>
              <a:rPr lang="en-US" spc="100" dirty="0">
                <a:solidFill>
                  <a:srgbClr val="1D242C"/>
                </a:solidFill>
              </a:rPr>
              <a:t>Around the length of this text.</a:t>
            </a:r>
            <a:br>
              <a:rPr lang="en-US" spc="100" dirty="0">
                <a:solidFill>
                  <a:srgbClr val="1D242C"/>
                </a:solidFill>
              </a:rPr>
            </a:br>
            <a:r>
              <a:rPr kumimoji="0" lang="en-US" b="0" i="0" u="none" strike="noStrike" kern="1200" cap="none" spc="100" normalizeH="0" baseline="0" noProof="0" dirty="0">
                <a:ln>
                  <a:noFill/>
                </a:ln>
                <a:solidFill>
                  <a:srgbClr val="1D242C"/>
                </a:solidFill>
                <a:effectLst/>
                <a:uLnTx/>
                <a:uFillTx/>
                <a:latin typeface="Objektiv Mk1 Light" panose="020B0402020204020203" pitchFamily="34" charset="77"/>
                <a:cs typeface="Objektiv Mk1 Light" panose="020B0402020204020203" pitchFamily="34" charset="77"/>
              </a:rPr>
              <a:t>Just an example.”</a:t>
            </a:r>
          </a:p>
        </p:txBody>
      </p:sp>
      <p:sp>
        <p:nvSpPr>
          <p:cNvPr id="3" name="Tijdelijke aanduiding voor tekst 2">
            <a:extLst>
              <a:ext uri="{FF2B5EF4-FFF2-40B4-BE49-F238E27FC236}">
                <a16:creationId xmlns:a16="http://schemas.microsoft.com/office/drawing/2014/main" id="{CD270455-945F-844C-AE30-F17FA56ABE5E}"/>
              </a:ext>
            </a:extLst>
          </p:cNvPr>
          <p:cNvSpPr>
            <a:spLocks noGrp="1"/>
          </p:cNvSpPr>
          <p:nvPr>
            <p:ph type="body" idx="1" hasCustomPrompt="1"/>
          </p:nvPr>
        </p:nvSpPr>
        <p:spPr>
          <a:xfrm>
            <a:off x="838197" y="4302718"/>
            <a:ext cx="10515600" cy="192602"/>
          </a:xfrm>
          <a:prstGeom prst="rect">
            <a:avLst/>
          </a:prstGeom>
        </p:spPr>
        <p:txBody>
          <a:bodyPr/>
          <a:lstStyle>
            <a:lvl1pPr marL="0" indent="0" algn="ctr">
              <a:buNone/>
              <a:defRPr sz="1600" b="0" i="0" spc="151" baseline="0">
                <a:solidFill>
                  <a:srgbClr val="1D242C"/>
                </a:solidFill>
                <a:latin typeface="Objektiv Mk1 Medium" panose="020B0502020204020203" pitchFamily="34" charset="0"/>
                <a:cs typeface="Objektiv Mk1 Medium" panose="020B0502020204020203"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Johan Janssens</a:t>
            </a:r>
          </a:p>
        </p:txBody>
      </p:sp>
      <p:cxnSp>
        <p:nvCxnSpPr>
          <p:cNvPr id="7" name="Rechte verbindingslijn 6">
            <a:extLst>
              <a:ext uri="{FF2B5EF4-FFF2-40B4-BE49-F238E27FC236}">
                <a16:creationId xmlns:a16="http://schemas.microsoft.com/office/drawing/2014/main" id="{2C575887-74A2-4B41-BF1F-75C803DC4AC0}"/>
              </a:ext>
            </a:extLst>
          </p:cNvPr>
          <p:cNvCxnSpPr>
            <a:cxnSpLocks/>
          </p:cNvCxnSpPr>
          <p:nvPr userDrawn="1"/>
        </p:nvCxnSpPr>
        <p:spPr>
          <a:xfrm>
            <a:off x="6024029" y="3881967"/>
            <a:ext cx="143939" cy="0"/>
          </a:xfrm>
          <a:prstGeom prst="line">
            <a:avLst/>
          </a:prstGeom>
          <a:ln w="19050">
            <a:solidFill>
              <a:srgbClr val="E9531D"/>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90162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2">
    <p:bg>
      <p:bgPr>
        <a:solidFill>
          <a:srgbClr val="1D242C"/>
        </a:solidFill>
        <a:effectLst/>
      </p:bgPr>
    </p:bg>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71FE057-642B-CE48-9D5C-230387A2FACA}"/>
              </a:ext>
            </a:extLst>
          </p:cNvPr>
          <p:cNvSpPr>
            <a:spLocks noGrp="1"/>
          </p:cNvSpPr>
          <p:nvPr>
            <p:ph type="title" hasCustomPrompt="1"/>
          </p:nvPr>
        </p:nvSpPr>
        <p:spPr>
          <a:xfrm>
            <a:off x="838200" y="3176316"/>
            <a:ext cx="10515600" cy="505368"/>
          </a:xfrm>
          <a:prstGeom prst="rect">
            <a:avLst/>
          </a:prstGeom>
        </p:spPr>
        <p:txBody>
          <a:bodyPr/>
          <a:lstStyle>
            <a:lvl1pPr algn="ctr">
              <a:defRPr sz="3600" b="0" i="0" spc="0" baseline="0">
                <a:solidFill>
                  <a:schemeClr val="bg1"/>
                </a:solidFill>
                <a:latin typeface="Objektiv Mk1 Light" panose="020B0402020204020203" pitchFamily="34" charset="0"/>
                <a:cs typeface="Objektiv Mk1 Light" panose="020B0402020204020203" pitchFamily="34" charset="0"/>
              </a:defRPr>
            </a:lvl1pPr>
          </a:lstStyle>
          <a:p>
            <a:r>
              <a:rPr lang="nl-NL" dirty="0" err="1"/>
              <a:t>Bright</a:t>
            </a:r>
            <a:r>
              <a:rPr lang="nl-NL" dirty="0"/>
              <a:t> IT </a:t>
            </a:r>
            <a:r>
              <a:rPr lang="nl-NL" dirty="0" err="1"/>
              <a:t>solutions</a:t>
            </a:r>
            <a:r>
              <a:rPr lang="nl-NL" dirty="0"/>
              <a:t>.</a:t>
            </a:r>
            <a:endParaRPr lang="nl-BE" dirty="0"/>
          </a:p>
        </p:txBody>
      </p:sp>
    </p:spTree>
    <p:extLst>
      <p:ext uri="{BB962C8B-B14F-4D97-AF65-F5344CB8AC3E}">
        <p14:creationId xmlns:p14="http://schemas.microsoft.com/office/powerpoint/2010/main" val="1555934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Quote Slide 2">
    <p:bg>
      <p:bgPr>
        <a:solidFill>
          <a:schemeClr val="bg1"/>
        </a:solidFill>
        <a:effectLst/>
      </p:bgPr>
    </p:bg>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71FE057-642B-CE48-9D5C-230387A2FACA}"/>
              </a:ext>
            </a:extLst>
          </p:cNvPr>
          <p:cNvSpPr>
            <a:spLocks noGrp="1"/>
          </p:cNvSpPr>
          <p:nvPr>
            <p:ph type="title" hasCustomPrompt="1"/>
          </p:nvPr>
        </p:nvSpPr>
        <p:spPr>
          <a:xfrm>
            <a:off x="838200" y="3176316"/>
            <a:ext cx="10515600" cy="505368"/>
          </a:xfrm>
          <a:prstGeom prst="rect">
            <a:avLst/>
          </a:prstGeom>
        </p:spPr>
        <p:txBody>
          <a:bodyPr/>
          <a:lstStyle>
            <a:lvl1pPr algn="ctr">
              <a:defRPr sz="3600" b="0" i="0" spc="0" baseline="0">
                <a:solidFill>
                  <a:srgbClr val="1D242C"/>
                </a:solidFill>
                <a:latin typeface="Objektiv Mk1 Light" panose="020B0402020204020203" pitchFamily="34" charset="0"/>
                <a:cs typeface="Objektiv Mk1 Light" panose="020B0402020204020203" pitchFamily="34" charset="0"/>
              </a:defRPr>
            </a:lvl1pPr>
          </a:lstStyle>
          <a:p>
            <a:r>
              <a:rPr lang="nl-NL" dirty="0" err="1"/>
              <a:t>Bright</a:t>
            </a:r>
            <a:r>
              <a:rPr lang="nl-NL" dirty="0"/>
              <a:t> IT </a:t>
            </a:r>
            <a:r>
              <a:rPr lang="nl-NL" dirty="0" err="1"/>
              <a:t>solutions</a:t>
            </a:r>
            <a:r>
              <a:rPr lang="nl-NL" dirty="0"/>
              <a:t>.</a:t>
            </a:r>
            <a:endParaRPr lang="nl-BE" dirty="0"/>
          </a:p>
        </p:txBody>
      </p:sp>
    </p:spTree>
    <p:extLst>
      <p:ext uri="{BB962C8B-B14F-4D97-AF65-F5344CB8AC3E}">
        <p14:creationId xmlns:p14="http://schemas.microsoft.com/office/powerpoint/2010/main" val="64975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3B319-B76E-A942-BA2D-02B5CA7BCA69}"/>
              </a:ext>
            </a:extLst>
          </p:cNvPr>
          <p:cNvSpPr>
            <a:spLocks noGrp="1"/>
          </p:cNvSpPr>
          <p:nvPr>
            <p:ph type="title" hasCustomPrompt="1"/>
          </p:nvPr>
        </p:nvSpPr>
        <p:spPr>
          <a:xfrm>
            <a:off x="1252058" y="977717"/>
            <a:ext cx="4624236" cy="308919"/>
          </a:xfrm>
          <a:prstGeom prst="rect">
            <a:avLst/>
          </a:prstGeom>
        </p:spPr>
        <p:txBody>
          <a:bodyPr/>
          <a:lstStyle>
            <a:lvl1pPr algn="ct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TITEL N°1</a:t>
            </a:r>
            <a:endParaRPr lang="nl-BE" dirty="0"/>
          </a:p>
        </p:txBody>
      </p:sp>
      <p:sp>
        <p:nvSpPr>
          <p:cNvPr id="13" name="Tijdelijke aanduiding voor tekst 2">
            <a:extLst>
              <a:ext uri="{FF2B5EF4-FFF2-40B4-BE49-F238E27FC236}">
                <a16:creationId xmlns:a16="http://schemas.microsoft.com/office/drawing/2014/main" id="{A2775F2E-3F7D-5A48-9882-599ECB48591B}"/>
              </a:ext>
            </a:extLst>
          </p:cNvPr>
          <p:cNvSpPr>
            <a:spLocks noGrp="1"/>
          </p:cNvSpPr>
          <p:nvPr>
            <p:ph type="body" idx="10" hasCustomPrompt="1"/>
          </p:nvPr>
        </p:nvSpPr>
        <p:spPr>
          <a:xfrm>
            <a:off x="6314355" y="981130"/>
            <a:ext cx="4624236" cy="308920"/>
          </a:xfrm>
          <a:prstGeom prst="rect">
            <a:avLst/>
          </a:prstGeom>
        </p:spPr>
        <p:txBody>
          <a:bodyPr anchor="b"/>
          <a:lstStyle>
            <a:lvl1pPr marL="0" indent="0" algn="ctr">
              <a:buNone/>
              <a:defRPr sz="2000" b="0" i="0" spc="300">
                <a:solidFill>
                  <a:srgbClr val="E9531D"/>
                </a:solidFill>
                <a:latin typeface="Objektiv Mk1" panose="020B0502020204020203" pitchFamily="34" charset="0"/>
                <a:cs typeface="Objektiv Mk1" panose="020B0502020204020203"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nl-NL" dirty="0"/>
              <a:t>TITEL N°2</a:t>
            </a:r>
          </a:p>
        </p:txBody>
      </p:sp>
      <p:pic>
        <p:nvPicPr>
          <p:cNvPr id="11" name="Afbeelding 10" descr="Afbeelding met object, computer, computer, zitten&#10;&#10;Automatisch gegenereerde beschrijving">
            <a:extLst>
              <a:ext uri="{FF2B5EF4-FFF2-40B4-BE49-F238E27FC236}">
                <a16:creationId xmlns:a16="http://schemas.microsoft.com/office/drawing/2014/main" id="{741BBD40-8357-0F43-9270-3EC05464AB81}"/>
              </a:ext>
            </a:extLst>
          </p:cNvPr>
          <p:cNvPicPr>
            <a:picLocks noChangeAspect="1"/>
          </p:cNvPicPr>
          <p:nvPr userDrawn="1"/>
        </p:nvPicPr>
        <p:blipFill>
          <a:blip r:embed="rId2"/>
          <a:stretch>
            <a:fillRect/>
          </a:stretch>
        </p:blipFill>
        <p:spPr>
          <a:xfrm>
            <a:off x="544475" y="6204004"/>
            <a:ext cx="1169545" cy="266111"/>
          </a:xfrm>
          <a:prstGeom prst="rect">
            <a:avLst/>
          </a:prstGeom>
        </p:spPr>
      </p:pic>
      <p:sp>
        <p:nvSpPr>
          <p:cNvPr id="8" name="Tijdelijke aanduiding voor datum 2">
            <a:extLst>
              <a:ext uri="{FF2B5EF4-FFF2-40B4-BE49-F238E27FC236}">
                <a16:creationId xmlns:a16="http://schemas.microsoft.com/office/drawing/2014/main" id="{D551F0C0-5897-034C-A012-A127DA514338}"/>
              </a:ext>
            </a:extLst>
          </p:cNvPr>
          <p:cNvSpPr>
            <a:spLocks noGrp="1"/>
          </p:cNvSpPr>
          <p:nvPr>
            <p:ph type="dt" sz="half" idx="12"/>
          </p:nvPr>
        </p:nvSpPr>
        <p:spPr>
          <a:xfrm>
            <a:off x="1252058" y="1752801"/>
            <a:ext cx="4624235" cy="3643164"/>
          </a:xfrm>
          <a:prstGeom prst="rect">
            <a:avLst/>
          </a:prstGeom>
        </p:spPr>
        <p:txBody>
          <a:bodyPr/>
          <a:lstStyle>
            <a:lvl1pPr algn="ctr">
              <a:defRPr sz="1800" b="0" i="0">
                <a:solidFill>
                  <a:srgbClr val="1D242C"/>
                </a:solidFill>
                <a:latin typeface="Objektiv Mk1 Thin" panose="020B0302020204020203" pitchFamily="34" charset="77"/>
                <a:cs typeface="Objektiv Mk1 Thin" panose="020B0302020204020203" pitchFamily="34" charset="77"/>
              </a:defRPr>
            </a:lvl1pPr>
          </a:lstStyle>
          <a:p>
            <a:r>
              <a:rPr lang="nl-BE" dirty="0">
                <a:latin typeface="Objektiv Mk1 Thin" panose="020B0302020204020203" pitchFamily="34" charset="77"/>
                <a:cs typeface="Objektiv Mk1 Thin" panose="020B0302020204020203" pitchFamily="34" charset="77"/>
              </a:rPr>
              <a:t>Klik hier om tekst toe te voegen</a:t>
            </a:r>
          </a:p>
        </p:txBody>
      </p:sp>
      <p:sp>
        <p:nvSpPr>
          <p:cNvPr id="17" name="Tijdelijke aanduiding voor voettekst 3">
            <a:extLst>
              <a:ext uri="{FF2B5EF4-FFF2-40B4-BE49-F238E27FC236}">
                <a16:creationId xmlns:a16="http://schemas.microsoft.com/office/drawing/2014/main" id="{7F82F331-71E2-3042-9AA3-108678B4D299}"/>
              </a:ext>
            </a:extLst>
          </p:cNvPr>
          <p:cNvSpPr>
            <a:spLocks noGrp="1"/>
          </p:cNvSpPr>
          <p:nvPr>
            <p:ph type="ftr" sz="quarter" idx="11"/>
          </p:nvPr>
        </p:nvSpPr>
        <p:spPr>
          <a:xfrm>
            <a:off x="6314354" y="1752801"/>
            <a:ext cx="4624235" cy="3643164"/>
          </a:xfrm>
          <a:prstGeom prst="rect">
            <a:avLst/>
          </a:prstGeom>
        </p:spPr>
        <p:txBody>
          <a:bodyPr/>
          <a:lstStyle>
            <a:lvl1pPr algn="ctr">
              <a:defRPr sz="1800" b="0" i="0">
                <a:solidFill>
                  <a:srgbClr val="1D242C"/>
                </a:solidFill>
                <a:latin typeface="Objektiv Mk1 Thin" panose="020B0302020204020203" pitchFamily="34" charset="77"/>
                <a:cs typeface="Objektiv Mk1 Thin" panose="020B0302020204020203" pitchFamily="34" charset="77"/>
              </a:defRPr>
            </a:lvl1pPr>
          </a:lstStyle>
          <a:p>
            <a:r>
              <a:rPr lang="nl-BE" dirty="0"/>
              <a:t>Klik hier om tekst toe te voegen</a:t>
            </a:r>
          </a:p>
          <a:p>
            <a:endParaRPr lang="nl-BE" dirty="0"/>
          </a:p>
        </p:txBody>
      </p:sp>
    </p:spTree>
    <p:extLst>
      <p:ext uri="{BB962C8B-B14F-4D97-AF65-F5344CB8AC3E}">
        <p14:creationId xmlns:p14="http://schemas.microsoft.com/office/powerpoint/2010/main" val="746780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ekst Slide">
    <p:bg>
      <p:bgPr>
        <a:solidFill>
          <a:srgbClr val="1D242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3B319-B76E-A942-BA2D-02B5CA7BCA69}"/>
              </a:ext>
            </a:extLst>
          </p:cNvPr>
          <p:cNvSpPr>
            <a:spLocks noGrp="1"/>
          </p:cNvSpPr>
          <p:nvPr>
            <p:ph type="title" hasCustomPrompt="1"/>
          </p:nvPr>
        </p:nvSpPr>
        <p:spPr>
          <a:xfrm>
            <a:off x="1252058" y="977717"/>
            <a:ext cx="4624236" cy="308919"/>
          </a:xfrm>
          <a:prstGeom prst="rect">
            <a:avLst/>
          </a:prstGeom>
        </p:spPr>
        <p:txBody>
          <a:bodyPr/>
          <a:lstStyle>
            <a:lvl1pPr algn="ct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TITEL N°1</a:t>
            </a:r>
            <a:endParaRPr lang="nl-BE" dirty="0"/>
          </a:p>
        </p:txBody>
      </p:sp>
      <p:sp>
        <p:nvSpPr>
          <p:cNvPr id="13" name="Tijdelijke aanduiding voor tekst 2">
            <a:extLst>
              <a:ext uri="{FF2B5EF4-FFF2-40B4-BE49-F238E27FC236}">
                <a16:creationId xmlns:a16="http://schemas.microsoft.com/office/drawing/2014/main" id="{A2775F2E-3F7D-5A48-9882-599ECB48591B}"/>
              </a:ext>
            </a:extLst>
          </p:cNvPr>
          <p:cNvSpPr>
            <a:spLocks noGrp="1"/>
          </p:cNvSpPr>
          <p:nvPr>
            <p:ph type="body" idx="10" hasCustomPrompt="1"/>
          </p:nvPr>
        </p:nvSpPr>
        <p:spPr>
          <a:xfrm>
            <a:off x="6314355" y="981130"/>
            <a:ext cx="4624236" cy="308920"/>
          </a:xfrm>
          <a:prstGeom prst="rect">
            <a:avLst/>
          </a:prstGeom>
        </p:spPr>
        <p:txBody>
          <a:bodyPr anchor="b"/>
          <a:lstStyle>
            <a:lvl1pPr marL="0" indent="0" algn="ctr">
              <a:buNone/>
              <a:defRPr sz="2000" b="0" i="0" spc="300">
                <a:solidFill>
                  <a:srgbClr val="E9531D"/>
                </a:solidFill>
                <a:latin typeface="Objektiv Mk1" panose="020B0502020204020203" pitchFamily="34" charset="0"/>
                <a:cs typeface="Objektiv Mk1" panose="020B0502020204020203"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nl-NL" dirty="0"/>
              <a:t>TITEL N°2</a:t>
            </a:r>
          </a:p>
        </p:txBody>
      </p:sp>
      <p:sp>
        <p:nvSpPr>
          <p:cNvPr id="8" name="Tijdelijke aanduiding voor datum 2">
            <a:extLst>
              <a:ext uri="{FF2B5EF4-FFF2-40B4-BE49-F238E27FC236}">
                <a16:creationId xmlns:a16="http://schemas.microsoft.com/office/drawing/2014/main" id="{D551F0C0-5897-034C-A012-A127DA514338}"/>
              </a:ext>
            </a:extLst>
          </p:cNvPr>
          <p:cNvSpPr>
            <a:spLocks noGrp="1"/>
          </p:cNvSpPr>
          <p:nvPr>
            <p:ph type="dt" sz="half" idx="12"/>
          </p:nvPr>
        </p:nvSpPr>
        <p:spPr>
          <a:xfrm>
            <a:off x="1252058" y="1752801"/>
            <a:ext cx="4624235" cy="3643164"/>
          </a:xfrm>
          <a:prstGeom prst="rect">
            <a:avLst/>
          </a:prstGeom>
        </p:spPr>
        <p:txBody>
          <a:bodyPr/>
          <a:lstStyle>
            <a:lvl1pPr algn="ctr">
              <a:defRPr sz="1800" b="0" i="0">
                <a:solidFill>
                  <a:schemeClr val="bg1"/>
                </a:solidFill>
                <a:latin typeface="Objektiv Mk1 Thin" panose="020B0302020204020203" pitchFamily="34" charset="77"/>
                <a:cs typeface="Objektiv Mk1 Thin" panose="020B0302020204020203" pitchFamily="34" charset="77"/>
              </a:defRPr>
            </a:lvl1pPr>
          </a:lstStyle>
          <a:p>
            <a:r>
              <a:rPr lang="nl-BE" dirty="0"/>
              <a:t>Klik hier om tekst toe te voegen</a:t>
            </a:r>
            <a:endParaRPr lang="nl-BE" dirty="0">
              <a:solidFill>
                <a:schemeClr val="bg1"/>
              </a:solidFill>
            </a:endParaRPr>
          </a:p>
        </p:txBody>
      </p:sp>
      <p:sp>
        <p:nvSpPr>
          <p:cNvPr id="17" name="Tijdelijke aanduiding voor voettekst 3">
            <a:extLst>
              <a:ext uri="{FF2B5EF4-FFF2-40B4-BE49-F238E27FC236}">
                <a16:creationId xmlns:a16="http://schemas.microsoft.com/office/drawing/2014/main" id="{7F82F331-71E2-3042-9AA3-108678B4D299}"/>
              </a:ext>
            </a:extLst>
          </p:cNvPr>
          <p:cNvSpPr>
            <a:spLocks noGrp="1"/>
          </p:cNvSpPr>
          <p:nvPr>
            <p:ph type="ftr" sz="quarter" idx="11"/>
          </p:nvPr>
        </p:nvSpPr>
        <p:spPr>
          <a:xfrm>
            <a:off x="6314354" y="1752801"/>
            <a:ext cx="4624235" cy="3643164"/>
          </a:xfrm>
          <a:prstGeom prst="rect">
            <a:avLst/>
          </a:prstGeom>
        </p:spPr>
        <p:txBody>
          <a:bodyPr/>
          <a:lstStyle>
            <a:lvl1pPr algn="ctr">
              <a:defRPr sz="1800" b="0" i="0">
                <a:solidFill>
                  <a:schemeClr val="bg1"/>
                </a:solidFill>
                <a:latin typeface="Objektiv Mk1 Thin" panose="020B0302020204020203" pitchFamily="34" charset="77"/>
                <a:cs typeface="Objektiv Mk1 Thin" panose="020B0302020204020203" pitchFamily="34" charset="77"/>
              </a:defRPr>
            </a:lvl1pPr>
          </a:lstStyle>
          <a:p>
            <a:r>
              <a:rPr lang="nl-BE" dirty="0"/>
              <a:t>Klik hier om tekst toe te voegen</a:t>
            </a:r>
          </a:p>
          <a:p>
            <a:endParaRPr lang="nl-BE" dirty="0"/>
          </a:p>
        </p:txBody>
      </p:sp>
      <p:pic>
        <p:nvPicPr>
          <p:cNvPr id="7" name="Afbeelding 6">
            <a:extLst>
              <a:ext uri="{FF2B5EF4-FFF2-40B4-BE49-F238E27FC236}">
                <a16:creationId xmlns:a16="http://schemas.microsoft.com/office/drawing/2014/main" id="{3E0B479F-5854-8E4E-9E68-243F9C4DD0C6}"/>
              </a:ext>
            </a:extLst>
          </p:cNvPr>
          <p:cNvPicPr>
            <a:picLocks noChangeAspect="1"/>
          </p:cNvPicPr>
          <p:nvPr userDrawn="1"/>
        </p:nvPicPr>
        <p:blipFill>
          <a:blip r:embed="rId2"/>
          <a:stretch>
            <a:fillRect/>
          </a:stretch>
        </p:blipFill>
        <p:spPr>
          <a:xfrm>
            <a:off x="544475" y="6202016"/>
            <a:ext cx="1169551" cy="266112"/>
          </a:xfrm>
          <a:prstGeom prst="rect">
            <a:avLst/>
          </a:prstGeom>
        </p:spPr>
      </p:pic>
    </p:spTree>
    <p:extLst>
      <p:ext uri="{BB962C8B-B14F-4D97-AF65-F5344CB8AC3E}">
        <p14:creationId xmlns:p14="http://schemas.microsoft.com/office/powerpoint/2010/main" val="2462012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istics Slide">
    <p:bg>
      <p:bgPr>
        <a:solidFill>
          <a:srgbClr val="E9531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AE840-4792-4D45-A435-0B36599C9441}"/>
              </a:ext>
            </a:extLst>
          </p:cNvPr>
          <p:cNvSpPr>
            <a:spLocks noGrp="1"/>
          </p:cNvSpPr>
          <p:nvPr>
            <p:ph type="title" hasCustomPrompt="1"/>
          </p:nvPr>
        </p:nvSpPr>
        <p:spPr>
          <a:xfrm>
            <a:off x="838200" y="978941"/>
            <a:ext cx="10515600" cy="265070"/>
          </a:xfrm>
          <a:prstGeom prst="rect">
            <a:avLst/>
          </a:prstGeom>
        </p:spPr>
        <p:txBody>
          <a:bodyPr/>
          <a:lstStyle>
            <a:lvl1pPr algn="ctr">
              <a:defRPr sz="2000" b="0" i="0" spc="300">
                <a:solidFill>
                  <a:schemeClr val="bg1"/>
                </a:solidFill>
                <a:latin typeface="Objektiv Mk1" panose="020B0502020204020203" pitchFamily="34" charset="0"/>
                <a:cs typeface="Objektiv Mk1" panose="020B0502020204020203" pitchFamily="34" charset="0"/>
              </a:defRPr>
            </a:lvl1pPr>
          </a:lstStyle>
          <a:p>
            <a:r>
              <a:rPr lang="nl-NL" dirty="0"/>
              <a:t>OUR NUMBERS</a:t>
            </a:r>
            <a:endParaRPr lang="nl-BE" dirty="0"/>
          </a:p>
        </p:txBody>
      </p:sp>
      <p:sp>
        <p:nvSpPr>
          <p:cNvPr id="3" name="Tijdelijke aanduiding voor datum 2">
            <a:extLst>
              <a:ext uri="{FF2B5EF4-FFF2-40B4-BE49-F238E27FC236}">
                <a16:creationId xmlns:a16="http://schemas.microsoft.com/office/drawing/2014/main" id="{24AB8040-A0CD-254B-8AB4-0CDA5B45B267}"/>
              </a:ext>
            </a:extLst>
          </p:cNvPr>
          <p:cNvSpPr>
            <a:spLocks noGrp="1"/>
          </p:cNvSpPr>
          <p:nvPr>
            <p:ph type="dt" sz="half" idx="10"/>
          </p:nvPr>
        </p:nvSpPr>
        <p:spPr>
          <a:xfrm>
            <a:off x="1221115" y="4616409"/>
            <a:ext cx="2743200" cy="365125"/>
          </a:xfrm>
          <a:prstGeom prst="rect">
            <a:avLst/>
          </a:prstGeom>
        </p:spPr>
        <p:txBody>
          <a:bodyPr/>
          <a:lstStyle>
            <a:lvl1pPr algn="ctr">
              <a:defRPr sz="1600" b="0" i="0">
                <a:solidFill>
                  <a:schemeClr val="bg1"/>
                </a:solidFill>
                <a:latin typeface="Objektiv Mk1 Light" panose="020B0402020204020203" pitchFamily="34" charset="0"/>
                <a:cs typeface="Objektiv Mk1 Light" panose="020B0402020204020203" pitchFamily="34" charset="0"/>
              </a:defRPr>
            </a:lvl1pPr>
          </a:lstStyle>
          <a:p>
            <a:r>
              <a:rPr lang="nl-BE" dirty="0"/>
              <a:t>95% gecertificeerd</a:t>
            </a:r>
          </a:p>
        </p:txBody>
      </p:sp>
      <p:sp>
        <p:nvSpPr>
          <p:cNvPr id="4" name="Tijdelijke aanduiding voor voettekst 3">
            <a:extLst>
              <a:ext uri="{FF2B5EF4-FFF2-40B4-BE49-F238E27FC236}">
                <a16:creationId xmlns:a16="http://schemas.microsoft.com/office/drawing/2014/main" id="{74B43A9B-3EF4-D14E-89FE-B2D09F98275F}"/>
              </a:ext>
            </a:extLst>
          </p:cNvPr>
          <p:cNvSpPr>
            <a:spLocks noGrp="1"/>
          </p:cNvSpPr>
          <p:nvPr>
            <p:ph type="ftr" sz="quarter" idx="11"/>
          </p:nvPr>
        </p:nvSpPr>
        <p:spPr>
          <a:xfrm>
            <a:off x="4724400" y="4616410"/>
            <a:ext cx="2743200" cy="365125"/>
          </a:xfrm>
          <a:prstGeom prst="rect">
            <a:avLst/>
          </a:prstGeom>
        </p:spPr>
        <p:txBody>
          <a:bodyPr/>
          <a:lstStyle>
            <a:lvl1pPr algn="ctr">
              <a:defRPr sz="1600" b="0" i="0">
                <a:solidFill>
                  <a:schemeClr val="bg1"/>
                </a:solidFill>
                <a:latin typeface="Objektiv Mk1 Light" panose="020B0402020204020203" pitchFamily="34" charset="0"/>
                <a:cs typeface="Objektiv Mk1 Light" panose="020B0402020204020203" pitchFamily="34" charset="0"/>
              </a:defRPr>
            </a:lvl1pPr>
          </a:lstStyle>
          <a:p>
            <a:r>
              <a:rPr lang="nl-BE" dirty="0"/>
              <a:t>Jaar ervaring in IT</a:t>
            </a:r>
          </a:p>
        </p:txBody>
      </p:sp>
      <p:sp>
        <p:nvSpPr>
          <p:cNvPr id="5" name="Tijdelijke aanduiding voor dianummer 4">
            <a:extLst>
              <a:ext uri="{FF2B5EF4-FFF2-40B4-BE49-F238E27FC236}">
                <a16:creationId xmlns:a16="http://schemas.microsoft.com/office/drawing/2014/main" id="{4F5BBF2A-A38A-3C4C-B17D-2440AA410B6B}"/>
              </a:ext>
            </a:extLst>
          </p:cNvPr>
          <p:cNvSpPr>
            <a:spLocks noGrp="1"/>
          </p:cNvSpPr>
          <p:nvPr>
            <p:ph type="sldNum" sz="quarter" idx="12"/>
          </p:nvPr>
        </p:nvSpPr>
        <p:spPr>
          <a:xfrm>
            <a:off x="8227685" y="4616409"/>
            <a:ext cx="2743200" cy="365125"/>
          </a:xfrm>
          <a:prstGeom prst="rect">
            <a:avLst/>
          </a:prstGeom>
        </p:spPr>
        <p:txBody>
          <a:bodyPr/>
          <a:lstStyle>
            <a:lvl1pPr algn="ctr">
              <a:defRPr sz="1600" b="0" i="0">
                <a:solidFill>
                  <a:schemeClr val="bg1"/>
                </a:solidFill>
                <a:latin typeface="Objektiv Mk1 Light" panose="020B0402020204020203" pitchFamily="34" charset="0"/>
                <a:cs typeface="Objektiv Mk1 Light" panose="020B0402020204020203" pitchFamily="34" charset="0"/>
              </a:defRPr>
            </a:lvl1pPr>
          </a:lstStyle>
          <a:p>
            <a:r>
              <a:rPr lang="nl-BE" dirty="0"/>
              <a:t>Uren opleiding in 2019</a:t>
            </a:r>
          </a:p>
        </p:txBody>
      </p:sp>
      <p:sp>
        <p:nvSpPr>
          <p:cNvPr id="13" name="Tijdelijke aanduiding voor afbeelding 2">
            <a:extLst>
              <a:ext uri="{FF2B5EF4-FFF2-40B4-BE49-F238E27FC236}">
                <a16:creationId xmlns:a16="http://schemas.microsoft.com/office/drawing/2014/main" id="{A894696A-3A04-364B-A368-6A4F5FE37B74}"/>
              </a:ext>
            </a:extLst>
          </p:cNvPr>
          <p:cNvSpPr>
            <a:spLocks noGrp="1"/>
          </p:cNvSpPr>
          <p:nvPr>
            <p:ph type="pic" idx="1"/>
          </p:nvPr>
        </p:nvSpPr>
        <p:spPr>
          <a:xfrm>
            <a:off x="1337401" y="2165807"/>
            <a:ext cx="2510627" cy="2204834"/>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14" name="Tijdelijke aanduiding voor afbeelding 2">
            <a:extLst>
              <a:ext uri="{FF2B5EF4-FFF2-40B4-BE49-F238E27FC236}">
                <a16:creationId xmlns:a16="http://schemas.microsoft.com/office/drawing/2014/main" id="{407CFC24-F76C-EF46-8729-E340294BB1FE}"/>
              </a:ext>
            </a:extLst>
          </p:cNvPr>
          <p:cNvSpPr>
            <a:spLocks noGrp="1"/>
          </p:cNvSpPr>
          <p:nvPr>
            <p:ph type="pic" idx="13"/>
          </p:nvPr>
        </p:nvSpPr>
        <p:spPr>
          <a:xfrm>
            <a:off x="4840688" y="2165807"/>
            <a:ext cx="2510627" cy="2204834"/>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15" name="Tijdelijke aanduiding voor afbeelding 2">
            <a:extLst>
              <a:ext uri="{FF2B5EF4-FFF2-40B4-BE49-F238E27FC236}">
                <a16:creationId xmlns:a16="http://schemas.microsoft.com/office/drawing/2014/main" id="{65A2D1DB-433B-F346-B8EF-4B3EE6548773}"/>
              </a:ext>
            </a:extLst>
          </p:cNvPr>
          <p:cNvSpPr>
            <a:spLocks noGrp="1"/>
          </p:cNvSpPr>
          <p:nvPr>
            <p:ph type="pic" idx="14"/>
          </p:nvPr>
        </p:nvSpPr>
        <p:spPr>
          <a:xfrm>
            <a:off x="8343973" y="2165807"/>
            <a:ext cx="2510627" cy="2204834"/>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Tree>
    <p:extLst>
      <p:ext uri="{BB962C8B-B14F-4D97-AF65-F5344CB8AC3E}">
        <p14:creationId xmlns:p14="http://schemas.microsoft.com/office/powerpoint/2010/main" val="38906192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tatistics Slide">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AE840-4792-4D45-A435-0B36599C9441}"/>
              </a:ext>
            </a:extLst>
          </p:cNvPr>
          <p:cNvSpPr>
            <a:spLocks noGrp="1"/>
          </p:cNvSpPr>
          <p:nvPr>
            <p:ph type="title" hasCustomPrompt="1"/>
          </p:nvPr>
        </p:nvSpPr>
        <p:spPr>
          <a:xfrm>
            <a:off x="838200" y="978941"/>
            <a:ext cx="10515600" cy="265070"/>
          </a:xfrm>
          <a:prstGeom prst="rect">
            <a:avLst/>
          </a:prstGeom>
        </p:spPr>
        <p:txBody>
          <a:bodyPr/>
          <a:lstStyle>
            <a:lvl1pPr algn="ct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OUR NUMBERS</a:t>
            </a:r>
            <a:endParaRPr lang="nl-BE" dirty="0"/>
          </a:p>
        </p:txBody>
      </p:sp>
      <p:sp>
        <p:nvSpPr>
          <p:cNvPr id="3" name="Tijdelijke aanduiding voor datum 2">
            <a:extLst>
              <a:ext uri="{FF2B5EF4-FFF2-40B4-BE49-F238E27FC236}">
                <a16:creationId xmlns:a16="http://schemas.microsoft.com/office/drawing/2014/main" id="{24AB8040-A0CD-254B-8AB4-0CDA5B45B267}"/>
              </a:ext>
            </a:extLst>
          </p:cNvPr>
          <p:cNvSpPr>
            <a:spLocks noGrp="1"/>
          </p:cNvSpPr>
          <p:nvPr>
            <p:ph type="dt" sz="half" idx="10"/>
          </p:nvPr>
        </p:nvSpPr>
        <p:spPr>
          <a:xfrm>
            <a:off x="1221115" y="4616409"/>
            <a:ext cx="2743200" cy="365125"/>
          </a:xfrm>
          <a:prstGeom prst="rect">
            <a:avLst/>
          </a:prstGeom>
        </p:spPr>
        <p:txBody>
          <a:bodyPr/>
          <a:lstStyle>
            <a:lvl1pPr algn="ctr">
              <a:defRPr sz="1600" b="0" i="0">
                <a:solidFill>
                  <a:srgbClr val="1D242C"/>
                </a:solidFill>
                <a:latin typeface="Objektiv Mk1 Light" panose="020B0402020204020203" pitchFamily="34" charset="0"/>
                <a:cs typeface="Objektiv Mk1 Light" panose="020B0402020204020203" pitchFamily="34" charset="0"/>
              </a:defRPr>
            </a:lvl1pPr>
          </a:lstStyle>
          <a:p>
            <a:r>
              <a:rPr lang="nl-BE" dirty="0"/>
              <a:t>95% gecertificeerd</a:t>
            </a:r>
            <a:endParaRPr lang="nl-BE" dirty="0">
              <a:solidFill>
                <a:srgbClr val="1D242C"/>
              </a:solidFill>
            </a:endParaRPr>
          </a:p>
        </p:txBody>
      </p:sp>
      <p:sp>
        <p:nvSpPr>
          <p:cNvPr id="4" name="Tijdelijke aanduiding voor voettekst 3">
            <a:extLst>
              <a:ext uri="{FF2B5EF4-FFF2-40B4-BE49-F238E27FC236}">
                <a16:creationId xmlns:a16="http://schemas.microsoft.com/office/drawing/2014/main" id="{74B43A9B-3EF4-D14E-89FE-B2D09F98275F}"/>
              </a:ext>
            </a:extLst>
          </p:cNvPr>
          <p:cNvSpPr>
            <a:spLocks noGrp="1"/>
          </p:cNvSpPr>
          <p:nvPr>
            <p:ph type="ftr" sz="quarter" idx="11"/>
          </p:nvPr>
        </p:nvSpPr>
        <p:spPr>
          <a:xfrm>
            <a:off x="4724400" y="4616410"/>
            <a:ext cx="2743200" cy="365125"/>
          </a:xfrm>
          <a:prstGeom prst="rect">
            <a:avLst/>
          </a:prstGeom>
        </p:spPr>
        <p:txBody>
          <a:bodyPr/>
          <a:lstStyle>
            <a:lvl1pPr algn="ctr">
              <a:defRPr sz="1600" b="0" i="0">
                <a:solidFill>
                  <a:srgbClr val="1D242C"/>
                </a:solidFill>
                <a:latin typeface="Objektiv Mk1 Light" panose="020B0402020204020203" pitchFamily="34" charset="0"/>
                <a:cs typeface="Objektiv Mk1 Light" panose="020B0402020204020203" pitchFamily="34" charset="0"/>
              </a:defRPr>
            </a:lvl1pPr>
          </a:lstStyle>
          <a:p>
            <a:r>
              <a:rPr lang="nl-BE" dirty="0"/>
              <a:t>Jaar ervaring in IT</a:t>
            </a:r>
            <a:endParaRPr lang="nl-BE" dirty="0">
              <a:solidFill>
                <a:srgbClr val="1D242C"/>
              </a:solidFill>
            </a:endParaRPr>
          </a:p>
        </p:txBody>
      </p:sp>
      <p:sp>
        <p:nvSpPr>
          <p:cNvPr id="5" name="Tijdelijke aanduiding voor dianummer 4">
            <a:extLst>
              <a:ext uri="{FF2B5EF4-FFF2-40B4-BE49-F238E27FC236}">
                <a16:creationId xmlns:a16="http://schemas.microsoft.com/office/drawing/2014/main" id="{4F5BBF2A-A38A-3C4C-B17D-2440AA410B6B}"/>
              </a:ext>
            </a:extLst>
          </p:cNvPr>
          <p:cNvSpPr>
            <a:spLocks noGrp="1"/>
          </p:cNvSpPr>
          <p:nvPr>
            <p:ph type="sldNum" sz="quarter" idx="12"/>
          </p:nvPr>
        </p:nvSpPr>
        <p:spPr>
          <a:xfrm>
            <a:off x="8227685" y="4616409"/>
            <a:ext cx="2743200" cy="365125"/>
          </a:xfrm>
          <a:prstGeom prst="rect">
            <a:avLst/>
          </a:prstGeom>
        </p:spPr>
        <p:txBody>
          <a:bodyPr/>
          <a:lstStyle>
            <a:lvl1pPr algn="ctr">
              <a:defRPr sz="1600" b="0" i="0">
                <a:solidFill>
                  <a:srgbClr val="1D242C"/>
                </a:solidFill>
                <a:latin typeface="Objektiv Mk1 Light" panose="020B0402020204020203" pitchFamily="34" charset="0"/>
                <a:cs typeface="Objektiv Mk1 Light" panose="020B0402020204020203" pitchFamily="34" charset="0"/>
              </a:defRPr>
            </a:lvl1pPr>
          </a:lstStyle>
          <a:p>
            <a:r>
              <a:rPr lang="nl-BE" dirty="0"/>
              <a:t>Uren opleiding in 2019</a:t>
            </a:r>
            <a:endParaRPr lang="nl-BE" dirty="0">
              <a:solidFill>
                <a:srgbClr val="1D242C"/>
              </a:solidFill>
            </a:endParaRPr>
          </a:p>
        </p:txBody>
      </p:sp>
      <p:sp>
        <p:nvSpPr>
          <p:cNvPr id="13" name="Tijdelijke aanduiding voor afbeelding 2">
            <a:extLst>
              <a:ext uri="{FF2B5EF4-FFF2-40B4-BE49-F238E27FC236}">
                <a16:creationId xmlns:a16="http://schemas.microsoft.com/office/drawing/2014/main" id="{A894696A-3A04-364B-A368-6A4F5FE37B74}"/>
              </a:ext>
            </a:extLst>
          </p:cNvPr>
          <p:cNvSpPr>
            <a:spLocks noGrp="1"/>
          </p:cNvSpPr>
          <p:nvPr>
            <p:ph type="pic" idx="1"/>
          </p:nvPr>
        </p:nvSpPr>
        <p:spPr>
          <a:xfrm>
            <a:off x="1337401" y="2165807"/>
            <a:ext cx="2510627" cy="2204834"/>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14" name="Tijdelijke aanduiding voor afbeelding 2">
            <a:extLst>
              <a:ext uri="{FF2B5EF4-FFF2-40B4-BE49-F238E27FC236}">
                <a16:creationId xmlns:a16="http://schemas.microsoft.com/office/drawing/2014/main" id="{407CFC24-F76C-EF46-8729-E340294BB1FE}"/>
              </a:ext>
            </a:extLst>
          </p:cNvPr>
          <p:cNvSpPr>
            <a:spLocks noGrp="1"/>
          </p:cNvSpPr>
          <p:nvPr>
            <p:ph type="pic" idx="13"/>
          </p:nvPr>
        </p:nvSpPr>
        <p:spPr>
          <a:xfrm>
            <a:off x="4840688" y="2165807"/>
            <a:ext cx="2510627" cy="2204834"/>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15" name="Tijdelijke aanduiding voor afbeelding 2">
            <a:extLst>
              <a:ext uri="{FF2B5EF4-FFF2-40B4-BE49-F238E27FC236}">
                <a16:creationId xmlns:a16="http://schemas.microsoft.com/office/drawing/2014/main" id="{65A2D1DB-433B-F346-B8EF-4B3EE6548773}"/>
              </a:ext>
            </a:extLst>
          </p:cNvPr>
          <p:cNvSpPr>
            <a:spLocks noGrp="1"/>
          </p:cNvSpPr>
          <p:nvPr>
            <p:ph type="pic" idx="14"/>
          </p:nvPr>
        </p:nvSpPr>
        <p:spPr>
          <a:xfrm>
            <a:off x="8343973" y="2165807"/>
            <a:ext cx="2510627" cy="2204834"/>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Tree>
    <p:extLst>
      <p:ext uri="{BB962C8B-B14F-4D97-AF65-F5344CB8AC3E}">
        <p14:creationId xmlns:p14="http://schemas.microsoft.com/office/powerpoint/2010/main" val="2920081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7155340" y="848363"/>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IT IS ABOUT PEOPLE</a:t>
            </a:r>
            <a:endParaRPr lang="nl-BE" dirty="0"/>
          </a:p>
        </p:txBody>
      </p:sp>
      <p:sp>
        <p:nvSpPr>
          <p:cNvPr id="3" name="Tijdelijke aanduiding voor afbeelding 2">
            <a:extLst>
              <a:ext uri="{FF2B5EF4-FFF2-40B4-BE49-F238E27FC236}">
                <a16:creationId xmlns:a16="http://schemas.microsoft.com/office/drawing/2014/main" id="{A6BB0D8A-916C-684C-9B65-CBC3BB40183E}"/>
              </a:ext>
            </a:extLst>
          </p:cNvPr>
          <p:cNvSpPr>
            <a:spLocks noGrp="1"/>
          </p:cNvSpPr>
          <p:nvPr>
            <p:ph type="pic" idx="1"/>
          </p:nvPr>
        </p:nvSpPr>
        <p:spPr>
          <a:xfrm>
            <a:off x="0" y="0"/>
            <a:ext cx="6096000" cy="6858000"/>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20" name="Tijdelijke aanduiding voor inhoud 2">
            <a:extLst>
              <a:ext uri="{FF2B5EF4-FFF2-40B4-BE49-F238E27FC236}">
                <a16:creationId xmlns:a16="http://schemas.microsoft.com/office/drawing/2014/main" id="{C40AEA5B-F2B3-034B-B41A-BD7DDA936578}"/>
              </a:ext>
            </a:extLst>
          </p:cNvPr>
          <p:cNvSpPr>
            <a:spLocks noGrp="1"/>
          </p:cNvSpPr>
          <p:nvPr>
            <p:ph idx="10"/>
          </p:nvPr>
        </p:nvSpPr>
        <p:spPr>
          <a:xfrm>
            <a:off x="7145879" y="1778097"/>
            <a:ext cx="3932237" cy="3899222"/>
          </a:xfrm>
          <a:prstGeom prst="rect">
            <a:avLst/>
          </a:prstGeom>
        </p:spPr>
        <p:txBody>
          <a:bodyPr/>
          <a:lstStyle>
            <a:lvl1pPr marL="342891" indent="-342891">
              <a:buClr>
                <a:srgbClr val="E9531D"/>
              </a:buClr>
              <a:buFont typeface="Arial" panose="020B0604020202020204" pitchFamily="34" charset="0"/>
              <a:buChar char="•"/>
              <a:defRPr sz="1800" b="0" i="0">
                <a:solidFill>
                  <a:srgbClr val="1D242C"/>
                </a:solidFill>
                <a:latin typeface="Objektiv Mk1 Thin" panose="020B0302020204020203" pitchFamily="34" charset="77"/>
                <a:cs typeface="Objektiv Mk1 Thin" panose="020B0302020204020203" pitchFamily="34" charset="77"/>
              </a:defRPr>
            </a:lvl1pPr>
            <a:lvl2pPr>
              <a:buClr>
                <a:srgbClr val="E9531D"/>
              </a:buClr>
              <a:buSzPct val="70000"/>
              <a:defRPr sz="1800" b="0" i="0">
                <a:solidFill>
                  <a:srgbClr val="1D242C"/>
                </a:solidFill>
                <a:latin typeface="Objektiv Mk1 Thin" panose="020B0302020204020203" pitchFamily="34" charset="77"/>
                <a:cs typeface="Objektiv Mk1 Thin" panose="020B0302020204020203" pitchFamily="34" charset="77"/>
              </a:defRPr>
            </a:lvl2pPr>
            <a:lvl3pPr>
              <a:defRPr sz="1400" b="0" i="0">
                <a:solidFill>
                  <a:srgbClr val="1D242C"/>
                </a:solidFill>
                <a:latin typeface="Objektiv Mk1 Light" panose="020B0402020204020203" pitchFamily="34" charset="0"/>
                <a:cs typeface="Objektiv Mk1 Light" panose="020B0402020204020203" pitchFamily="34" charset="0"/>
              </a:defRPr>
            </a:lvl3pPr>
            <a:lvl4pPr>
              <a:defRPr sz="1400" b="0" i="0">
                <a:solidFill>
                  <a:srgbClr val="1D242C"/>
                </a:solidFill>
                <a:latin typeface="Objektiv Mk1 Light" panose="020B0402020204020203" pitchFamily="34" charset="0"/>
                <a:cs typeface="Objektiv Mk1 Light" panose="020B0402020204020203" pitchFamily="34" charset="0"/>
              </a:defRPr>
            </a:lvl4pPr>
            <a:lvl5pPr>
              <a:defRPr sz="1400" b="0" i="0">
                <a:solidFill>
                  <a:srgbClr val="1D242C"/>
                </a:solidFill>
                <a:latin typeface="Objektiv Mk1 Light" panose="020B0402020204020203" pitchFamily="34" charset="0"/>
                <a:cs typeface="Objektiv Mk1 Light" panose="020B0402020204020203" pitchFamily="34" charset="0"/>
              </a:defRPr>
            </a:lvl5pPr>
          </a:lstStyle>
          <a:p>
            <a:pPr lvl="0"/>
            <a:r>
              <a:rPr lang="en-US"/>
              <a:t>Edit Master text styles</a:t>
            </a:r>
          </a:p>
          <a:p>
            <a:pPr lvl="1"/>
            <a:r>
              <a:rPr lang="en-US"/>
              <a:t>Second level</a:t>
            </a:r>
          </a:p>
        </p:txBody>
      </p:sp>
      <p:pic>
        <p:nvPicPr>
          <p:cNvPr id="8" name="Afbeelding 7" descr="Afbeelding met object, computer, computer, zitten&#10;&#10;Automatisch gegenereerde beschrijving">
            <a:extLst>
              <a:ext uri="{FF2B5EF4-FFF2-40B4-BE49-F238E27FC236}">
                <a16:creationId xmlns:a16="http://schemas.microsoft.com/office/drawing/2014/main" id="{23D9256A-A6AA-654B-9AD5-F5835A52221F}"/>
              </a:ext>
            </a:extLst>
          </p:cNvPr>
          <p:cNvPicPr>
            <a:picLocks noChangeAspect="1"/>
          </p:cNvPicPr>
          <p:nvPr userDrawn="1"/>
        </p:nvPicPr>
        <p:blipFill>
          <a:blip r:embed="rId2"/>
          <a:stretch>
            <a:fillRect/>
          </a:stretch>
        </p:blipFill>
        <p:spPr>
          <a:xfrm>
            <a:off x="10584312" y="6185848"/>
            <a:ext cx="1169545" cy="266111"/>
          </a:xfrm>
          <a:prstGeom prst="rect">
            <a:avLst/>
          </a:prstGeom>
        </p:spPr>
      </p:pic>
    </p:spTree>
    <p:extLst>
      <p:ext uri="{BB962C8B-B14F-4D97-AF65-F5344CB8AC3E}">
        <p14:creationId xmlns:p14="http://schemas.microsoft.com/office/powerpoint/2010/main" val="3562404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fbeelding met bijschrift">
    <p:bg>
      <p:bgPr>
        <a:solidFill>
          <a:srgbClr val="1D242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7155340" y="848363"/>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IT IS ABOUT PEOPLE</a:t>
            </a:r>
            <a:endParaRPr lang="nl-BE" dirty="0"/>
          </a:p>
        </p:txBody>
      </p:sp>
      <p:sp>
        <p:nvSpPr>
          <p:cNvPr id="3" name="Tijdelijke aanduiding voor afbeelding 2">
            <a:extLst>
              <a:ext uri="{FF2B5EF4-FFF2-40B4-BE49-F238E27FC236}">
                <a16:creationId xmlns:a16="http://schemas.microsoft.com/office/drawing/2014/main" id="{A6BB0D8A-916C-684C-9B65-CBC3BB40183E}"/>
              </a:ext>
            </a:extLst>
          </p:cNvPr>
          <p:cNvSpPr>
            <a:spLocks noGrp="1"/>
          </p:cNvSpPr>
          <p:nvPr>
            <p:ph type="pic" idx="1"/>
          </p:nvPr>
        </p:nvSpPr>
        <p:spPr>
          <a:xfrm>
            <a:off x="0" y="0"/>
            <a:ext cx="6096000" cy="6858000"/>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20" name="Tijdelijke aanduiding voor inhoud 2">
            <a:extLst>
              <a:ext uri="{FF2B5EF4-FFF2-40B4-BE49-F238E27FC236}">
                <a16:creationId xmlns:a16="http://schemas.microsoft.com/office/drawing/2014/main" id="{C40AEA5B-F2B3-034B-B41A-BD7DDA936578}"/>
              </a:ext>
            </a:extLst>
          </p:cNvPr>
          <p:cNvSpPr>
            <a:spLocks noGrp="1"/>
          </p:cNvSpPr>
          <p:nvPr>
            <p:ph idx="10"/>
          </p:nvPr>
        </p:nvSpPr>
        <p:spPr>
          <a:xfrm>
            <a:off x="7145879" y="1778097"/>
            <a:ext cx="3932237" cy="3899222"/>
          </a:xfrm>
          <a:prstGeom prst="rect">
            <a:avLst/>
          </a:prstGeom>
        </p:spPr>
        <p:txBody>
          <a:bodyPr/>
          <a:lstStyle>
            <a:lvl1pPr marL="342891" indent="-342891">
              <a:buClr>
                <a:srgbClr val="E9531D"/>
              </a:buClr>
              <a:buFont typeface="Arial" panose="020B0604020202020204" pitchFamily="34" charset="0"/>
              <a:buChar char="•"/>
              <a:defRPr sz="1800" b="0" i="0">
                <a:solidFill>
                  <a:schemeClr val="bg1"/>
                </a:solidFill>
                <a:latin typeface="Objektiv Mk1 Thin" panose="020B0302020204020203" pitchFamily="34" charset="77"/>
                <a:cs typeface="Objektiv Mk1 Thin" panose="020B0302020204020203" pitchFamily="34" charset="77"/>
              </a:defRPr>
            </a:lvl1pPr>
            <a:lvl2pPr>
              <a:buClr>
                <a:srgbClr val="E9531D"/>
              </a:buClr>
              <a:buSzPct val="70000"/>
              <a:defRPr sz="1800" b="0" i="0">
                <a:solidFill>
                  <a:schemeClr val="bg1"/>
                </a:solidFill>
                <a:latin typeface="Objektiv Mk1 Thin" panose="020B0302020204020203" pitchFamily="34" charset="77"/>
                <a:cs typeface="Objektiv Mk1 Thin" panose="020B0302020204020203" pitchFamily="34" charset="77"/>
              </a:defRPr>
            </a:lvl2pPr>
            <a:lvl3pPr>
              <a:defRPr sz="1400" b="0" i="0">
                <a:solidFill>
                  <a:srgbClr val="1D242C"/>
                </a:solidFill>
                <a:latin typeface="Objektiv Mk1 Light" panose="020B0402020204020203" pitchFamily="34" charset="0"/>
                <a:cs typeface="Objektiv Mk1 Light" panose="020B0402020204020203" pitchFamily="34" charset="0"/>
              </a:defRPr>
            </a:lvl3pPr>
            <a:lvl4pPr>
              <a:defRPr sz="1400" b="0" i="0">
                <a:solidFill>
                  <a:srgbClr val="1D242C"/>
                </a:solidFill>
                <a:latin typeface="Objektiv Mk1 Light" panose="020B0402020204020203" pitchFamily="34" charset="0"/>
                <a:cs typeface="Objektiv Mk1 Light" panose="020B0402020204020203" pitchFamily="34" charset="0"/>
              </a:defRPr>
            </a:lvl4pPr>
            <a:lvl5pPr>
              <a:defRPr sz="1400" b="0" i="0">
                <a:solidFill>
                  <a:srgbClr val="1D242C"/>
                </a:solidFill>
                <a:latin typeface="Objektiv Mk1 Light" panose="020B0402020204020203" pitchFamily="34" charset="0"/>
                <a:cs typeface="Objektiv Mk1 Light" panose="020B0402020204020203" pitchFamily="34" charset="0"/>
              </a:defRPr>
            </a:lvl5pPr>
          </a:lstStyle>
          <a:p>
            <a:pPr lvl="0"/>
            <a:r>
              <a:rPr lang="en-US"/>
              <a:t>Edit Master text styles</a:t>
            </a:r>
          </a:p>
          <a:p>
            <a:pPr lvl="1"/>
            <a:r>
              <a:rPr lang="en-US"/>
              <a:t>Second level</a:t>
            </a:r>
          </a:p>
        </p:txBody>
      </p:sp>
      <p:pic>
        <p:nvPicPr>
          <p:cNvPr id="6" name="Afbeelding 5">
            <a:extLst>
              <a:ext uri="{FF2B5EF4-FFF2-40B4-BE49-F238E27FC236}">
                <a16:creationId xmlns:a16="http://schemas.microsoft.com/office/drawing/2014/main" id="{170D469D-09F7-294F-AFD3-15D575C56F23}"/>
              </a:ext>
            </a:extLst>
          </p:cNvPr>
          <p:cNvPicPr>
            <a:picLocks noChangeAspect="1"/>
          </p:cNvPicPr>
          <p:nvPr userDrawn="1"/>
        </p:nvPicPr>
        <p:blipFill>
          <a:blip r:embed="rId2"/>
          <a:stretch>
            <a:fillRect/>
          </a:stretch>
        </p:blipFill>
        <p:spPr>
          <a:xfrm>
            <a:off x="10584306" y="6202016"/>
            <a:ext cx="1169551" cy="266112"/>
          </a:xfrm>
          <a:prstGeom prst="rect">
            <a:avLst/>
          </a:prstGeom>
        </p:spPr>
      </p:pic>
    </p:spTree>
    <p:extLst>
      <p:ext uri="{BB962C8B-B14F-4D97-AF65-F5344CB8AC3E}">
        <p14:creationId xmlns:p14="http://schemas.microsoft.com/office/powerpoint/2010/main" val="11392624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dia met Foto">
    <p:bg>
      <p:bgPr>
        <a:solidFill>
          <a:schemeClr val="bg1"/>
        </a:solidFill>
        <a:effectLst/>
      </p:bgPr>
    </p:bg>
    <p:spTree>
      <p:nvGrpSpPr>
        <p:cNvPr id="1" name=""/>
        <p:cNvGrpSpPr/>
        <p:nvPr/>
      </p:nvGrpSpPr>
      <p:grpSpPr>
        <a:xfrm>
          <a:off x="0" y="0"/>
          <a:ext cx="0" cy="0"/>
          <a:chOff x="0" y="0"/>
          <a:chExt cx="0" cy="0"/>
        </a:xfrm>
      </p:grpSpPr>
      <p:sp>
        <p:nvSpPr>
          <p:cNvPr id="5" name="Tijdelijke aanduiding voor afbeelding 2">
            <a:extLst>
              <a:ext uri="{FF2B5EF4-FFF2-40B4-BE49-F238E27FC236}">
                <a16:creationId xmlns:a16="http://schemas.microsoft.com/office/drawing/2014/main" id="{81185B49-11BF-2E42-8C73-0D41DAB77F12}"/>
              </a:ext>
            </a:extLst>
          </p:cNvPr>
          <p:cNvSpPr>
            <a:spLocks noGrp="1"/>
          </p:cNvSpPr>
          <p:nvPr>
            <p:ph type="pic" idx="1"/>
          </p:nvPr>
        </p:nvSpPr>
        <p:spPr>
          <a:xfrm>
            <a:off x="0" y="10466"/>
            <a:ext cx="12192000" cy="6858000"/>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2" name="Rechthoek 1">
            <a:extLst>
              <a:ext uri="{FF2B5EF4-FFF2-40B4-BE49-F238E27FC236}">
                <a16:creationId xmlns:a16="http://schemas.microsoft.com/office/drawing/2014/main" id="{4308A4C3-0B87-2444-AE34-AE5F911DAA43}"/>
              </a:ext>
            </a:extLst>
          </p:cNvPr>
          <p:cNvSpPr/>
          <p:nvPr userDrawn="1"/>
        </p:nvSpPr>
        <p:spPr>
          <a:xfrm>
            <a:off x="0" y="10466"/>
            <a:ext cx="12192000" cy="6858000"/>
          </a:xfrm>
          <a:prstGeom prst="rect">
            <a:avLst/>
          </a:prstGeom>
          <a:solidFill>
            <a:srgbClr val="1D24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4" name="Titel 1">
            <a:extLst>
              <a:ext uri="{FF2B5EF4-FFF2-40B4-BE49-F238E27FC236}">
                <a16:creationId xmlns:a16="http://schemas.microsoft.com/office/drawing/2014/main" id="{A71FE057-642B-CE48-9D5C-230387A2FACA}"/>
              </a:ext>
            </a:extLst>
          </p:cNvPr>
          <p:cNvSpPr>
            <a:spLocks noGrp="1"/>
          </p:cNvSpPr>
          <p:nvPr>
            <p:ph type="title" hasCustomPrompt="1"/>
          </p:nvPr>
        </p:nvSpPr>
        <p:spPr>
          <a:xfrm>
            <a:off x="838200" y="3186782"/>
            <a:ext cx="10515600" cy="505368"/>
          </a:xfrm>
          <a:prstGeom prst="rect">
            <a:avLst/>
          </a:prstGeom>
        </p:spPr>
        <p:txBody>
          <a:bodyPr/>
          <a:lstStyle>
            <a:lvl1pPr algn="ctr">
              <a:defRPr sz="3200" b="0" i="0" spc="200" baseline="0">
                <a:solidFill>
                  <a:schemeClr val="bg1"/>
                </a:solidFill>
                <a:latin typeface="Objektiv Mk1 Light" panose="020B0402020204020203" pitchFamily="34" charset="0"/>
                <a:cs typeface="Objektiv Mk1 Light" panose="020B0402020204020203" pitchFamily="34" charset="0"/>
              </a:defRPr>
            </a:lvl1pPr>
          </a:lstStyle>
          <a:p>
            <a:r>
              <a:rPr lang="nl-NL" dirty="0"/>
              <a:t>BRIGHT IT SOLUTIONS</a:t>
            </a:r>
            <a:endParaRPr lang="nl-BE" dirty="0"/>
          </a:p>
        </p:txBody>
      </p:sp>
    </p:spTree>
    <p:extLst>
      <p:ext uri="{BB962C8B-B14F-4D97-AF65-F5344CB8AC3E}">
        <p14:creationId xmlns:p14="http://schemas.microsoft.com/office/powerpoint/2010/main" val="428347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fiek Slide">
    <p:bg>
      <p:bgPr>
        <a:solidFill>
          <a:srgbClr val="D0D2D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AE840-4792-4D45-A435-0B36599C9441}"/>
              </a:ext>
            </a:extLst>
          </p:cNvPr>
          <p:cNvSpPr>
            <a:spLocks noGrp="1"/>
          </p:cNvSpPr>
          <p:nvPr>
            <p:ph type="title" hasCustomPrompt="1"/>
          </p:nvPr>
        </p:nvSpPr>
        <p:spPr>
          <a:xfrm>
            <a:off x="838200" y="717684"/>
            <a:ext cx="10515600" cy="265070"/>
          </a:xfrm>
          <a:prstGeom prst="rect">
            <a:avLst/>
          </a:prstGeom>
        </p:spPr>
        <p:txBody>
          <a:bodyPr/>
          <a:lstStyle>
            <a:lvl1pPr algn="ctr">
              <a:defRPr sz="2000" b="0" i="0" spc="300">
                <a:solidFill>
                  <a:srgbClr val="1D242C"/>
                </a:solidFill>
                <a:latin typeface="Objektiv Mk1" panose="020B0502020204020203" pitchFamily="34" charset="0"/>
                <a:cs typeface="Objektiv Mk1" panose="020B0502020204020203" pitchFamily="34" charset="0"/>
              </a:defRPr>
            </a:lvl1pPr>
          </a:lstStyle>
          <a:p>
            <a:r>
              <a:rPr lang="nl-NL" dirty="0"/>
              <a:t>OUR NUMBERS</a:t>
            </a:r>
            <a:endParaRPr lang="nl-BE" dirty="0"/>
          </a:p>
        </p:txBody>
      </p:sp>
      <p:sp>
        <p:nvSpPr>
          <p:cNvPr id="9" name="Tijdelijke aanduiding voor inhoud 2">
            <a:extLst>
              <a:ext uri="{FF2B5EF4-FFF2-40B4-BE49-F238E27FC236}">
                <a16:creationId xmlns:a16="http://schemas.microsoft.com/office/drawing/2014/main" id="{763131F0-B285-894F-AFC6-C6F38665CAB3}"/>
              </a:ext>
            </a:extLst>
          </p:cNvPr>
          <p:cNvSpPr>
            <a:spLocks noGrp="1"/>
          </p:cNvSpPr>
          <p:nvPr>
            <p:ph idx="1"/>
          </p:nvPr>
        </p:nvSpPr>
        <p:spPr>
          <a:xfrm>
            <a:off x="838200" y="1564368"/>
            <a:ext cx="10515600" cy="4351338"/>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stStyle>
          <a:p>
            <a:pPr lvl="0"/>
            <a:r>
              <a:rPr lang="en-US"/>
              <a:t>Edit Master text styles</a:t>
            </a:r>
          </a:p>
        </p:txBody>
      </p:sp>
    </p:spTree>
    <p:extLst>
      <p:ext uri="{BB962C8B-B14F-4D97-AF65-F5344CB8AC3E}">
        <p14:creationId xmlns:p14="http://schemas.microsoft.com/office/powerpoint/2010/main" val="1096263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ote Slide 3">
    <p:bg>
      <p:bgPr>
        <a:solidFill>
          <a:srgbClr val="1D242C"/>
        </a:solid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D270455-945F-844C-AE30-F17FA56ABE5E}"/>
              </a:ext>
            </a:extLst>
          </p:cNvPr>
          <p:cNvSpPr>
            <a:spLocks noGrp="1"/>
          </p:cNvSpPr>
          <p:nvPr>
            <p:ph type="body" idx="1" hasCustomPrompt="1"/>
          </p:nvPr>
        </p:nvSpPr>
        <p:spPr>
          <a:xfrm>
            <a:off x="838197" y="4302718"/>
            <a:ext cx="10515600" cy="192602"/>
          </a:xfrm>
          <a:prstGeom prst="rect">
            <a:avLst/>
          </a:prstGeom>
        </p:spPr>
        <p:txBody>
          <a:bodyPr/>
          <a:lstStyle>
            <a:lvl1pPr marL="0" indent="0" algn="ctr">
              <a:buNone/>
              <a:defRPr sz="1600" b="0" i="0" spc="151" baseline="0">
                <a:solidFill>
                  <a:schemeClr val="bg1"/>
                </a:solidFill>
                <a:latin typeface="Objektiv Mk1 Medium" panose="020B0502020204020203" pitchFamily="34" charset="0"/>
                <a:cs typeface="Objektiv Mk1 Medium" panose="020B0502020204020203"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Johan Janssens</a:t>
            </a:r>
          </a:p>
        </p:txBody>
      </p:sp>
      <p:cxnSp>
        <p:nvCxnSpPr>
          <p:cNvPr id="7" name="Rechte verbindingslijn 6">
            <a:extLst>
              <a:ext uri="{FF2B5EF4-FFF2-40B4-BE49-F238E27FC236}">
                <a16:creationId xmlns:a16="http://schemas.microsoft.com/office/drawing/2014/main" id="{2C575887-74A2-4B41-BF1F-75C803DC4AC0}"/>
              </a:ext>
            </a:extLst>
          </p:cNvPr>
          <p:cNvCxnSpPr>
            <a:cxnSpLocks/>
          </p:cNvCxnSpPr>
          <p:nvPr userDrawn="1"/>
        </p:nvCxnSpPr>
        <p:spPr>
          <a:xfrm>
            <a:off x="6024029" y="3881967"/>
            <a:ext cx="143939" cy="0"/>
          </a:xfrm>
          <a:prstGeom prst="line">
            <a:avLst/>
          </a:prstGeom>
          <a:ln w="19050">
            <a:solidFill>
              <a:srgbClr val="E9531D"/>
            </a:solidFill>
          </a:ln>
        </p:spPr>
        <p:style>
          <a:lnRef idx="1">
            <a:schemeClr val="accent2"/>
          </a:lnRef>
          <a:fillRef idx="0">
            <a:schemeClr val="accent2"/>
          </a:fillRef>
          <a:effectRef idx="0">
            <a:schemeClr val="accent2"/>
          </a:effectRef>
          <a:fontRef idx="minor">
            <a:schemeClr val="tx1"/>
          </a:fontRef>
        </p:style>
      </p:cxnSp>
      <p:sp>
        <p:nvSpPr>
          <p:cNvPr id="8" name="Tijdelijke aanduiding voor tekst 2">
            <a:extLst>
              <a:ext uri="{FF2B5EF4-FFF2-40B4-BE49-F238E27FC236}">
                <a16:creationId xmlns:a16="http://schemas.microsoft.com/office/drawing/2014/main" id="{4778C0B3-E9A0-D34D-A0D0-8D8DCC96673D}"/>
              </a:ext>
            </a:extLst>
          </p:cNvPr>
          <p:cNvSpPr>
            <a:spLocks noGrp="1"/>
          </p:cNvSpPr>
          <p:nvPr>
            <p:ph type="body" idx="10" hasCustomPrompt="1"/>
          </p:nvPr>
        </p:nvSpPr>
        <p:spPr>
          <a:xfrm>
            <a:off x="838197" y="2535814"/>
            <a:ext cx="10515600" cy="923330"/>
          </a:xfrm>
          <a:prstGeom prst="rect">
            <a:avLst/>
          </a:prstGeom>
        </p:spPr>
        <p:txBody>
          <a:bodyPr/>
          <a:lstStyle>
            <a:lvl1pPr marL="0" indent="0" algn="ctr">
              <a:lnSpc>
                <a:spcPct val="100000"/>
              </a:lnSpc>
              <a:buNone/>
              <a:defRPr sz="1800" b="0" i="0" spc="151" baseline="0">
                <a:solidFill>
                  <a:schemeClr val="bg1"/>
                </a:solidFill>
                <a:latin typeface="Objektiv Mk1 Medium" panose="020B0502020204020203" pitchFamily="34" charset="0"/>
                <a:cs typeface="Objektiv Mk1 Medium" panose="020B0502020204020203"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algn="ctr"/>
            <a:r>
              <a:rPr kumimoji="0" lang="en-US" b="0" i="0" u="none" strike="noStrike" kern="1200" cap="none" spc="100" normalizeH="0" baseline="0" noProof="0" dirty="0">
                <a:ln>
                  <a:noFill/>
                </a:ln>
                <a:solidFill>
                  <a:schemeClr val="bg1"/>
                </a:solidFill>
                <a:effectLst/>
                <a:uLnTx/>
                <a:uFillTx/>
                <a:latin typeface="Objektiv Mk1 Light" panose="020B0402020204020203" pitchFamily="34" charset="0"/>
                <a:cs typeface="Objektiv Mk1 Light" panose="020B0402020204020203" pitchFamily="34" charset="0"/>
              </a:rPr>
              <a:t>“Here you can put a quote or a saying that fits with the brand </a:t>
            </a:r>
            <a:br>
              <a:rPr kumimoji="0" lang="en-US" b="0" i="0" u="none" strike="noStrike" kern="1200" cap="none" spc="100" normalizeH="0" baseline="0" noProof="0" dirty="0">
                <a:ln>
                  <a:noFill/>
                </a:ln>
                <a:solidFill>
                  <a:schemeClr val="bg1"/>
                </a:solidFill>
                <a:effectLst/>
                <a:uLnTx/>
                <a:uFillTx/>
                <a:latin typeface="Objektiv Mk1 Light" panose="020B0402020204020203" pitchFamily="34" charset="0"/>
                <a:cs typeface="Objektiv Mk1 Light" panose="020B0402020204020203" pitchFamily="34" charset="0"/>
              </a:rPr>
            </a:br>
            <a:r>
              <a:rPr kumimoji="0" lang="en-US" b="0" i="0" u="none" strike="noStrike" kern="1200" cap="none" spc="100" normalizeH="0" baseline="0" noProof="0" dirty="0">
                <a:ln>
                  <a:noFill/>
                </a:ln>
                <a:solidFill>
                  <a:schemeClr val="bg1"/>
                </a:solidFill>
                <a:effectLst/>
                <a:uLnTx/>
                <a:uFillTx/>
                <a:latin typeface="Objektiv Mk1 Light" panose="020B0402020204020203" pitchFamily="34" charset="0"/>
                <a:cs typeface="Objektiv Mk1 Light" panose="020B0402020204020203" pitchFamily="34" charset="0"/>
              </a:rPr>
              <a:t>values, try to keep it short. </a:t>
            </a:r>
            <a:r>
              <a:rPr lang="en-US" b="0" i="0" spc="100" dirty="0">
                <a:solidFill>
                  <a:schemeClr val="bg1"/>
                </a:solidFill>
                <a:latin typeface="Objektiv Mk1 Light" panose="020B0402020204020203" pitchFamily="34" charset="0"/>
                <a:cs typeface="Objektiv Mk1 Light" panose="020B0402020204020203" pitchFamily="34" charset="0"/>
              </a:rPr>
              <a:t>Around the length of this text.</a:t>
            </a:r>
            <a:br>
              <a:rPr lang="en-US" b="0" i="0" spc="100" dirty="0">
                <a:solidFill>
                  <a:schemeClr val="bg1"/>
                </a:solidFill>
                <a:latin typeface="Objektiv Mk1 Light" panose="020B0402020204020203" pitchFamily="34" charset="0"/>
                <a:cs typeface="Objektiv Mk1 Light" panose="020B0402020204020203" pitchFamily="34" charset="0"/>
              </a:rPr>
            </a:br>
            <a:r>
              <a:rPr kumimoji="0" lang="en-US" b="0" i="0" u="none" strike="noStrike" kern="1200" cap="none" spc="100" normalizeH="0" baseline="0" noProof="0" dirty="0">
                <a:ln>
                  <a:noFill/>
                </a:ln>
                <a:solidFill>
                  <a:schemeClr val="bg1"/>
                </a:solidFill>
                <a:effectLst/>
                <a:uLnTx/>
                <a:uFillTx/>
                <a:latin typeface="Objektiv Mk1 Light" panose="020B0402020204020203" pitchFamily="34" charset="0"/>
                <a:cs typeface="Objektiv Mk1 Light" panose="020B0402020204020203" pitchFamily="34" charset="0"/>
              </a:rPr>
              <a:t>Just an example.”</a:t>
            </a:r>
            <a:endParaRPr lang="nl-BE" b="0" i="0" spc="100" dirty="0">
              <a:solidFill>
                <a:schemeClr val="bg1"/>
              </a:solidFill>
              <a:latin typeface="Objektiv Mk1 Light" panose="020B0402020204020203" pitchFamily="34" charset="0"/>
              <a:cs typeface="Objektiv Mk1 Light" panose="020B0402020204020203" pitchFamily="34" charset="0"/>
            </a:endParaRPr>
          </a:p>
        </p:txBody>
      </p:sp>
    </p:spTree>
    <p:extLst>
      <p:ext uri="{BB962C8B-B14F-4D97-AF65-F5344CB8AC3E}">
        <p14:creationId xmlns:p14="http://schemas.microsoft.com/office/powerpoint/2010/main" val="1633185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Grafiek Slide">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AE840-4792-4D45-A435-0B36599C9441}"/>
              </a:ext>
            </a:extLst>
          </p:cNvPr>
          <p:cNvSpPr>
            <a:spLocks noGrp="1"/>
          </p:cNvSpPr>
          <p:nvPr>
            <p:ph type="title" hasCustomPrompt="1"/>
          </p:nvPr>
        </p:nvSpPr>
        <p:spPr>
          <a:xfrm>
            <a:off x="838200" y="717684"/>
            <a:ext cx="10515600" cy="265070"/>
          </a:xfrm>
          <a:prstGeom prst="rect">
            <a:avLst/>
          </a:prstGeom>
        </p:spPr>
        <p:txBody>
          <a:bodyPr/>
          <a:lstStyle>
            <a:lvl1pPr algn="ct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OUR NUMBERS</a:t>
            </a:r>
            <a:endParaRPr lang="nl-BE" dirty="0"/>
          </a:p>
        </p:txBody>
      </p:sp>
      <p:sp>
        <p:nvSpPr>
          <p:cNvPr id="9" name="Tijdelijke aanduiding voor inhoud 2">
            <a:extLst>
              <a:ext uri="{FF2B5EF4-FFF2-40B4-BE49-F238E27FC236}">
                <a16:creationId xmlns:a16="http://schemas.microsoft.com/office/drawing/2014/main" id="{763131F0-B285-894F-AFC6-C6F38665CAB3}"/>
              </a:ext>
            </a:extLst>
          </p:cNvPr>
          <p:cNvSpPr>
            <a:spLocks noGrp="1"/>
          </p:cNvSpPr>
          <p:nvPr>
            <p:ph idx="1"/>
          </p:nvPr>
        </p:nvSpPr>
        <p:spPr>
          <a:xfrm>
            <a:off x="838200" y="1564368"/>
            <a:ext cx="10515600" cy="4351338"/>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stStyle>
          <a:p>
            <a:pPr lvl="0"/>
            <a:r>
              <a:rPr lang="en-US"/>
              <a:t>Edit Master text styles</a:t>
            </a:r>
          </a:p>
        </p:txBody>
      </p:sp>
    </p:spTree>
    <p:extLst>
      <p:ext uri="{BB962C8B-B14F-4D97-AF65-F5344CB8AC3E}">
        <p14:creationId xmlns:p14="http://schemas.microsoft.com/office/powerpoint/2010/main" val="29814804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ind Slide">
    <p:bg>
      <p:bgPr>
        <a:solidFill>
          <a:srgbClr val="1D242C"/>
        </a:solidFill>
        <a:effectLst/>
      </p:bgPr>
    </p:bg>
    <p:spTree>
      <p:nvGrpSpPr>
        <p:cNvPr id="1" name=""/>
        <p:cNvGrpSpPr/>
        <p:nvPr/>
      </p:nvGrpSpPr>
      <p:grpSpPr>
        <a:xfrm>
          <a:off x="0" y="0"/>
          <a:ext cx="0" cy="0"/>
          <a:chOff x="0" y="0"/>
          <a:chExt cx="0" cy="0"/>
        </a:xfrm>
      </p:grpSpPr>
      <p:sp>
        <p:nvSpPr>
          <p:cNvPr id="6" name="Tekstvak 5">
            <a:extLst>
              <a:ext uri="{FF2B5EF4-FFF2-40B4-BE49-F238E27FC236}">
                <a16:creationId xmlns:a16="http://schemas.microsoft.com/office/drawing/2014/main" id="{EC997246-1A34-5345-9BA3-C7CBC31A45DB}"/>
              </a:ext>
            </a:extLst>
          </p:cNvPr>
          <p:cNvSpPr txBox="1"/>
          <p:nvPr userDrawn="1"/>
        </p:nvSpPr>
        <p:spPr>
          <a:xfrm>
            <a:off x="541868" y="6024204"/>
            <a:ext cx="1630780" cy="415498"/>
          </a:xfrm>
          <a:prstGeom prst="rect">
            <a:avLst/>
          </a:prstGeom>
          <a:noFill/>
        </p:spPr>
        <p:txBody>
          <a:bodyPr wrap="square" rtlCol="0">
            <a:spAutoFit/>
          </a:bodyPr>
          <a:lstStyle/>
          <a:p>
            <a:r>
              <a:rPr lang="nl-BE" sz="1050" dirty="0">
                <a:solidFill>
                  <a:schemeClr val="bg1"/>
                </a:solidFill>
                <a:latin typeface="Objektiv Mk1 Light" panose="020B0402020204020203" pitchFamily="34" charset="77"/>
                <a:cs typeface="Objektiv Mk1 Light" panose="020B0402020204020203" pitchFamily="34" charset="77"/>
              </a:rPr>
              <a:t>Entrepotkaai 10A, </a:t>
            </a:r>
          </a:p>
          <a:p>
            <a:r>
              <a:rPr lang="nl-BE" sz="1050" dirty="0">
                <a:solidFill>
                  <a:schemeClr val="bg1"/>
                </a:solidFill>
                <a:latin typeface="Objektiv Mk1 Light" panose="020B0402020204020203" pitchFamily="34" charset="77"/>
                <a:cs typeface="Objektiv Mk1 Light" panose="020B0402020204020203" pitchFamily="34" charset="77"/>
              </a:rPr>
              <a:t>2000 Antwerpen </a:t>
            </a:r>
          </a:p>
        </p:txBody>
      </p:sp>
      <p:sp>
        <p:nvSpPr>
          <p:cNvPr id="7" name="Tekstvak 6">
            <a:extLst>
              <a:ext uri="{FF2B5EF4-FFF2-40B4-BE49-F238E27FC236}">
                <a16:creationId xmlns:a16="http://schemas.microsoft.com/office/drawing/2014/main" id="{85958CE5-89CC-BB43-A415-871E533713E9}"/>
              </a:ext>
            </a:extLst>
          </p:cNvPr>
          <p:cNvSpPr txBox="1"/>
          <p:nvPr userDrawn="1"/>
        </p:nvSpPr>
        <p:spPr>
          <a:xfrm>
            <a:off x="2309196" y="6024203"/>
            <a:ext cx="1864699" cy="415498"/>
          </a:xfrm>
          <a:prstGeom prst="rect">
            <a:avLst/>
          </a:prstGeom>
          <a:noFill/>
        </p:spPr>
        <p:txBody>
          <a:bodyPr wrap="square" rtlCol="0">
            <a:spAutoFit/>
          </a:bodyPr>
          <a:lstStyle/>
          <a:p>
            <a:r>
              <a:rPr lang="nl-BE" sz="1050" dirty="0">
                <a:solidFill>
                  <a:schemeClr val="bg1"/>
                </a:solidFill>
                <a:latin typeface="Objektiv Mk1 Light" panose="020B0402020204020203" pitchFamily="34" charset="77"/>
                <a:cs typeface="Objektiv Mk1 Light" panose="020B0402020204020203" pitchFamily="34" charset="77"/>
              </a:rPr>
              <a:t>Leonardo Da Vincilaan 9, </a:t>
            </a:r>
          </a:p>
          <a:p>
            <a:r>
              <a:rPr lang="nl-BE" sz="1050" dirty="0">
                <a:solidFill>
                  <a:schemeClr val="bg1"/>
                </a:solidFill>
                <a:latin typeface="Objektiv Mk1 Light" panose="020B0402020204020203" pitchFamily="34" charset="77"/>
                <a:cs typeface="Objektiv Mk1 Light" panose="020B0402020204020203" pitchFamily="34" charset="77"/>
              </a:rPr>
              <a:t>1930 Zaventem</a:t>
            </a:r>
          </a:p>
        </p:txBody>
      </p:sp>
      <p:sp>
        <p:nvSpPr>
          <p:cNvPr id="8" name="Tekstvak 7">
            <a:extLst>
              <a:ext uri="{FF2B5EF4-FFF2-40B4-BE49-F238E27FC236}">
                <a16:creationId xmlns:a16="http://schemas.microsoft.com/office/drawing/2014/main" id="{12B87E6F-2AFA-0B42-AA3A-DAB3C360CAFA}"/>
              </a:ext>
            </a:extLst>
          </p:cNvPr>
          <p:cNvSpPr txBox="1"/>
          <p:nvPr userDrawn="1"/>
        </p:nvSpPr>
        <p:spPr>
          <a:xfrm>
            <a:off x="7226588" y="5978036"/>
            <a:ext cx="1446373" cy="415498"/>
          </a:xfrm>
          <a:prstGeom prst="rect">
            <a:avLst/>
          </a:prstGeom>
          <a:noFill/>
        </p:spPr>
        <p:txBody>
          <a:bodyPr wrap="square" rtlCol="0">
            <a:spAutoFit/>
          </a:bodyPr>
          <a:lstStyle/>
          <a:p>
            <a:r>
              <a:rPr lang="nl-BE" sz="1050" dirty="0">
                <a:solidFill>
                  <a:schemeClr val="bg1"/>
                </a:solidFill>
                <a:latin typeface="Objektiv Mk1 Light" panose="020B0402020204020203" pitchFamily="34" charset="77"/>
              </a:rPr>
              <a:t>T +32 3 23499.58</a:t>
            </a:r>
          </a:p>
          <a:p>
            <a:r>
              <a:rPr lang="nl-BE" sz="1050" dirty="0">
                <a:solidFill>
                  <a:schemeClr val="bg1"/>
                </a:solidFill>
                <a:latin typeface="Objektiv Mk1 Light" panose="020B0402020204020203" pitchFamily="34" charset="77"/>
              </a:rPr>
              <a:t>info@axxes.com</a:t>
            </a:r>
          </a:p>
        </p:txBody>
      </p:sp>
      <p:sp>
        <p:nvSpPr>
          <p:cNvPr id="9" name="Rechthoek 8">
            <a:extLst>
              <a:ext uri="{FF2B5EF4-FFF2-40B4-BE49-F238E27FC236}">
                <a16:creationId xmlns:a16="http://schemas.microsoft.com/office/drawing/2014/main" id="{DBD0011D-CEFE-524E-87C5-5891866E6C06}"/>
              </a:ext>
            </a:extLst>
          </p:cNvPr>
          <p:cNvSpPr/>
          <p:nvPr userDrawn="1"/>
        </p:nvSpPr>
        <p:spPr>
          <a:xfrm>
            <a:off x="9120285" y="5987351"/>
            <a:ext cx="1248433" cy="253916"/>
          </a:xfrm>
          <a:prstGeom prst="rect">
            <a:avLst/>
          </a:prstGeom>
        </p:spPr>
        <p:txBody>
          <a:bodyPr wrap="square">
            <a:spAutoFit/>
          </a:bodyPr>
          <a:lstStyle/>
          <a:p>
            <a:r>
              <a:rPr lang="nl-BE" sz="1050" dirty="0">
                <a:solidFill>
                  <a:schemeClr val="bg1"/>
                </a:solidFill>
                <a:latin typeface="Objektiv Mk1 Light" panose="020B0402020204020203" pitchFamily="34" charset="77"/>
              </a:rPr>
              <a:t>www.axxes.com</a:t>
            </a:r>
          </a:p>
        </p:txBody>
      </p:sp>
      <p:cxnSp>
        <p:nvCxnSpPr>
          <p:cNvPr id="11" name="Rechte verbindingslijn 10">
            <a:extLst>
              <a:ext uri="{FF2B5EF4-FFF2-40B4-BE49-F238E27FC236}">
                <a16:creationId xmlns:a16="http://schemas.microsoft.com/office/drawing/2014/main" id="{B40EBEC6-282C-7144-9D97-266ED636233D}"/>
              </a:ext>
            </a:extLst>
          </p:cNvPr>
          <p:cNvCxnSpPr>
            <a:cxnSpLocks/>
          </p:cNvCxnSpPr>
          <p:nvPr userDrawn="1"/>
        </p:nvCxnSpPr>
        <p:spPr>
          <a:xfrm>
            <a:off x="9231010" y="6321783"/>
            <a:ext cx="135467"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sp>
        <p:nvSpPr>
          <p:cNvPr id="12" name="Titel 1">
            <a:extLst>
              <a:ext uri="{FF2B5EF4-FFF2-40B4-BE49-F238E27FC236}">
                <a16:creationId xmlns:a16="http://schemas.microsoft.com/office/drawing/2014/main" id="{F02EA550-8D6E-CC4E-832F-49D302540298}"/>
              </a:ext>
            </a:extLst>
          </p:cNvPr>
          <p:cNvSpPr>
            <a:spLocks noGrp="1"/>
          </p:cNvSpPr>
          <p:nvPr>
            <p:ph type="title" hasCustomPrompt="1"/>
          </p:nvPr>
        </p:nvSpPr>
        <p:spPr>
          <a:xfrm>
            <a:off x="838200" y="3176316"/>
            <a:ext cx="10515600" cy="505368"/>
          </a:xfrm>
          <a:prstGeom prst="rect">
            <a:avLst/>
          </a:prstGeom>
        </p:spPr>
        <p:txBody>
          <a:bodyPr/>
          <a:lstStyle>
            <a:lvl1pPr algn="ctr">
              <a:defRPr sz="3600" b="0" i="0" spc="0" baseline="0">
                <a:solidFill>
                  <a:schemeClr val="bg1"/>
                </a:solidFill>
                <a:latin typeface="Objektiv Mk1 Light" panose="020B0402020204020203" pitchFamily="34" charset="0"/>
                <a:cs typeface="Objektiv Mk1 Light" panose="020B0402020204020203" pitchFamily="34" charset="0"/>
              </a:defRPr>
            </a:lvl1pPr>
          </a:lstStyle>
          <a:p>
            <a:r>
              <a:rPr lang="nl-NL" dirty="0" err="1"/>
              <a:t>Bright</a:t>
            </a:r>
            <a:r>
              <a:rPr lang="nl-NL" dirty="0"/>
              <a:t> IT </a:t>
            </a:r>
            <a:r>
              <a:rPr lang="nl-NL" dirty="0" err="1"/>
              <a:t>solutions</a:t>
            </a:r>
            <a:r>
              <a:rPr lang="nl-NL" dirty="0"/>
              <a:t>.</a:t>
            </a:r>
            <a:endParaRPr lang="nl-BE" dirty="0"/>
          </a:p>
        </p:txBody>
      </p:sp>
      <p:sp>
        <p:nvSpPr>
          <p:cNvPr id="13" name="Tekstvak 12">
            <a:extLst>
              <a:ext uri="{FF2B5EF4-FFF2-40B4-BE49-F238E27FC236}">
                <a16:creationId xmlns:a16="http://schemas.microsoft.com/office/drawing/2014/main" id="{9E6A063D-0D17-7A48-9E58-89B95729F655}"/>
              </a:ext>
            </a:extLst>
          </p:cNvPr>
          <p:cNvSpPr txBox="1"/>
          <p:nvPr userDrawn="1"/>
        </p:nvSpPr>
        <p:spPr>
          <a:xfrm>
            <a:off x="4597515" y="6024203"/>
            <a:ext cx="2181749" cy="415498"/>
          </a:xfrm>
          <a:prstGeom prst="rect">
            <a:avLst/>
          </a:prstGeom>
          <a:noFill/>
        </p:spPr>
        <p:txBody>
          <a:bodyPr wrap="square" rtlCol="0">
            <a:spAutoFit/>
          </a:bodyPr>
          <a:lstStyle/>
          <a:p>
            <a:r>
              <a:rPr lang="nl-BE" sz="1050" b="0" i="0" kern="1200" dirty="0">
                <a:solidFill>
                  <a:schemeClr val="bg1"/>
                </a:solidFill>
                <a:effectLst/>
                <a:latin typeface="Objektiv Mk1 Light" panose="020B0402020204020203" pitchFamily="34" charset="0"/>
                <a:ea typeface="+mn-ea"/>
                <a:cs typeface="Objektiv Mk1 Light" panose="020B0402020204020203" pitchFamily="34" charset="0"/>
              </a:rPr>
              <a:t>Ottergemsesteenweg Zuid 808</a:t>
            </a:r>
          </a:p>
          <a:p>
            <a:r>
              <a:rPr lang="nl-BE" sz="1050" b="0" i="0" kern="1200" dirty="0">
                <a:solidFill>
                  <a:schemeClr val="bg1"/>
                </a:solidFill>
                <a:effectLst/>
                <a:latin typeface="Objektiv Mk1 Light" panose="020B0402020204020203" pitchFamily="34" charset="0"/>
                <a:ea typeface="+mn-ea"/>
                <a:cs typeface="Objektiv Mk1 Light" panose="020B0402020204020203" pitchFamily="34" charset="0"/>
              </a:rPr>
              <a:t>bus 300 , 9000 Gent</a:t>
            </a:r>
          </a:p>
        </p:txBody>
      </p:sp>
      <p:pic>
        <p:nvPicPr>
          <p:cNvPr id="3" name="Afbeelding 2">
            <a:extLst>
              <a:ext uri="{FF2B5EF4-FFF2-40B4-BE49-F238E27FC236}">
                <a16:creationId xmlns:a16="http://schemas.microsoft.com/office/drawing/2014/main" id="{3EC8A938-1CAB-664D-BC65-74B983254C6E}"/>
              </a:ext>
            </a:extLst>
          </p:cNvPr>
          <p:cNvPicPr>
            <a:picLocks noChangeAspect="1"/>
          </p:cNvPicPr>
          <p:nvPr userDrawn="1"/>
        </p:nvPicPr>
        <p:blipFill>
          <a:blip r:embed="rId2"/>
          <a:stretch>
            <a:fillRect/>
          </a:stretch>
        </p:blipFill>
        <p:spPr>
          <a:xfrm>
            <a:off x="10872862" y="5930840"/>
            <a:ext cx="777270" cy="415499"/>
          </a:xfrm>
          <a:prstGeom prst="rect">
            <a:avLst/>
          </a:prstGeom>
        </p:spPr>
      </p:pic>
    </p:spTree>
    <p:extLst>
      <p:ext uri="{BB962C8B-B14F-4D97-AF65-F5344CB8AC3E}">
        <p14:creationId xmlns:p14="http://schemas.microsoft.com/office/powerpoint/2010/main" val="878817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Klant">
    <p:bg>
      <p:bgPr>
        <a:solidFill>
          <a:srgbClr val="1D242C"/>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CDD346B-DB1B-E14A-8E35-FAD5CCF76084}"/>
              </a:ext>
            </a:extLst>
          </p:cNvPr>
          <p:cNvSpPr>
            <a:spLocks noGrp="1"/>
          </p:cNvSpPr>
          <p:nvPr>
            <p:ph type="pic" idx="1"/>
          </p:nvPr>
        </p:nvSpPr>
        <p:spPr>
          <a:xfrm>
            <a:off x="7254242" y="2003766"/>
            <a:ext cx="3281191" cy="2870715"/>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pic>
        <p:nvPicPr>
          <p:cNvPr id="4" name="Afbeelding 3" descr="Afbeelding met object, klok, tekening&#10;&#10;Automatisch gegenereerde beschrijving">
            <a:extLst>
              <a:ext uri="{FF2B5EF4-FFF2-40B4-BE49-F238E27FC236}">
                <a16:creationId xmlns:a16="http://schemas.microsoft.com/office/drawing/2014/main" id="{A02F3046-44A9-7543-8DFB-BAB3EACEEEAA}"/>
              </a:ext>
            </a:extLst>
          </p:cNvPr>
          <p:cNvPicPr>
            <a:picLocks noChangeAspect="1"/>
          </p:cNvPicPr>
          <p:nvPr userDrawn="1"/>
        </p:nvPicPr>
        <p:blipFill>
          <a:blip r:embed="rId2"/>
          <a:stretch>
            <a:fillRect/>
          </a:stretch>
        </p:blipFill>
        <p:spPr>
          <a:xfrm>
            <a:off x="2532888" y="3165530"/>
            <a:ext cx="2404872" cy="547189"/>
          </a:xfrm>
          <a:prstGeom prst="rect">
            <a:avLst/>
          </a:prstGeom>
        </p:spPr>
      </p:pic>
      <p:pic>
        <p:nvPicPr>
          <p:cNvPr id="5" name="Afbeelding 4">
            <a:extLst>
              <a:ext uri="{FF2B5EF4-FFF2-40B4-BE49-F238E27FC236}">
                <a16:creationId xmlns:a16="http://schemas.microsoft.com/office/drawing/2014/main" id="{F2588028-E4B0-5545-AC73-A72F8ABBF433}"/>
              </a:ext>
            </a:extLst>
          </p:cNvPr>
          <p:cNvPicPr>
            <a:picLocks noChangeAspect="1"/>
          </p:cNvPicPr>
          <p:nvPr userDrawn="1"/>
        </p:nvPicPr>
        <p:blipFill>
          <a:blip r:embed="rId3"/>
          <a:stretch>
            <a:fillRect/>
          </a:stretch>
        </p:blipFill>
        <p:spPr>
          <a:xfrm>
            <a:off x="5648559" y="2845816"/>
            <a:ext cx="894887" cy="1166368"/>
          </a:xfrm>
          <a:prstGeom prst="rect">
            <a:avLst/>
          </a:prstGeom>
        </p:spPr>
      </p:pic>
    </p:spTree>
    <p:extLst>
      <p:ext uri="{BB962C8B-B14F-4D97-AF65-F5344CB8AC3E}">
        <p14:creationId xmlns:p14="http://schemas.microsoft.com/office/powerpoint/2010/main" val="3096593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 Klant">
    <p:bg>
      <p:bgPr>
        <a:solidFill>
          <a:schemeClr val="bg1"/>
        </a:soli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CDD346B-DB1B-E14A-8E35-FAD5CCF76084}"/>
              </a:ext>
            </a:extLst>
          </p:cNvPr>
          <p:cNvSpPr>
            <a:spLocks noGrp="1"/>
          </p:cNvSpPr>
          <p:nvPr>
            <p:ph type="pic" idx="1"/>
          </p:nvPr>
        </p:nvSpPr>
        <p:spPr>
          <a:xfrm>
            <a:off x="7254242" y="2003766"/>
            <a:ext cx="3281191" cy="2870715"/>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pic>
        <p:nvPicPr>
          <p:cNvPr id="4" name="Afbeelding 3" descr="Afbeelding met object, klok, tekening&#10;&#10;Automatisch gegenereerde beschrijving">
            <a:extLst>
              <a:ext uri="{FF2B5EF4-FFF2-40B4-BE49-F238E27FC236}">
                <a16:creationId xmlns:a16="http://schemas.microsoft.com/office/drawing/2014/main" id="{A02F3046-44A9-7543-8DFB-BAB3EACEEEAA}"/>
              </a:ext>
            </a:extLst>
          </p:cNvPr>
          <p:cNvPicPr>
            <a:picLocks noChangeAspect="1"/>
          </p:cNvPicPr>
          <p:nvPr userDrawn="1"/>
        </p:nvPicPr>
        <p:blipFill>
          <a:blip r:embed="rId2"/>
          <a:stretch>
            <a:fillRect/>
          </a:stretch>
        </p:blipFill>
        <p:spPr>
          <a:xfrm>
            <a:off x="2532888" y="3165530"/>
            <a:ext cx="2404872" cy="547189"/>
          </a:xfrm>
          <a:prstGeom prst="rect">
            <a:avLst/>
          </a:prstGeom>
        </p:spPr>
      </p:pic>
      <p:pic>
        <p:nvPicPr>
          <p:cNvPr id="5" name="Afbeelding 4">
            <a:extLst>
              <a:ext uri="{FF2B5EF4-FFF2-40B4-BE49-F238E27FC236}">
                <a16:creationId xmlns:a16="http://schemas.microsoft.com/office/drawing/2014/main" id="{F2588028-E4B0-5545-AC73-A72F8ABBF433}"/>
              </a:ext>
            </a:extLst>
          </p:cNvPr>
          <p:cNvPicPr>
            <a:picLocks noChangeAspect="1"/>
          </p:cNvPicPr>
          <p:nvPr userDrawn="1"/>
        </p:nvPicPr>
        <p:blipFill>
          <a:blip r:embed="rId3"/>
          <a:stretch>
            <a:fillRect/>
          </a:stretch>
        </p:blipFill>
        <p:spPr>
          <a:xfrm>
            <a:off x="5648559" y="2845816"/>
            <a:ext cx="894887" cy="1166368"/>
          </a:xfrm>
          <a:prstGeom prst="rect">
            <a:avLst/>
          </a:prstGeom>
        </p:spPr>
      </p:pic>
      <p:pic>
        <p:nvPicPr>
          <p:cNvPr id="6" name="Afbeelding 5" descr="Afbeelding met computer, computer, object, zitten&#10;&#10;Automatisch gegenereerde beschrijving">
            <a:extLst>
              <a:ext uri="{FF2B5EF4-FFF2-40B4-BE49-F238E27FC236}">
                <a16:creationId xmlns:a16="http://schemas.microsoft.com/office/drawing/2014/main" id="{AC718237-AB1B-3846-98DB-7E2201BC03C8}"/>
              </a:ext>
            </a:extLst>
          </p:cNvPr>
          <p:cNvPicPr>
            <a:picLocks noChangeAspect="1"/>
          </p:cNvPicPr>
          <p:nvPr userDrawn="1"/>
        </p:nvPicPr>
        <p:blipFill>
          <a:blip r:embed="rId4"/>
          <a:stretch>
            <a:fillRect/>
          </a:stretch>
        </p:blipFill>
        <p:spPr>
          <a:xfrm>
            <a:off x="2532888" y="3144151"/>
            <a:ext cx="2404872" cy="578616"/>
          </a:xfrm>
          <a:prstGeom prst="rect">
            <a:avLst/>
          </a:prstGeom>
        </p:spPr>
      </p:pic>
      <p:pic>
        <p:nvPicPr>
          <p:cNvPr id="8" name="Afbeelding 7">
            <a:extLst>
              <a:ext uri="{FF2B5EF4-FFF2-40B4-BE49-F238E27FC236}">
                <a16:creationId xmlns:a16="http://schemas.microsoft.com/office/drawing/2014/main" id="{2006BB27-F27E-5740-BA7D-93690374052E}"/>
              </a:ext>
            </a:extLst>
          </p:cNvPr>
          <p:cNvPicPr>
            <a:picLocks noChangeAspect="1"/>
          </p:cNvPicPr>
          <p:nvPr userDrawn="1"/>
        </p:nvPicPr>
        <p:blipFill>
          <a:blip r:embed="rId5"/>
          <a:stretch>
            <a:fillRect/>
          </a:stretch>
        </p:blipFill>
        <p:spPr>
          <a:xfrm>
            <a:off x="5520802" y="2692400"/>
            <a:ext cx="1130300" cy="1473200"/>
          </a:xfrm>
          <a:prstGeom prst="rect">
            <a:avLst/>
          </a:prstGeom>
        </p:spPr>
      </p:pic>
    </p:spTree>
    <p:extLst>
      <p:ext uri="{BB962C8B-B14F-4D97-AF65-F5344CB8AC3E}">
        <p14:creationId xmlns:p14="http://schemas.microsoft.com/office/powerpoint/2010/main" val="1116879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oorstelling Sprek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1001676" y="941716"/>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VOORNAAM NAAM</a:t>
            </a:r>
            <a:endParaRPr lang="nl-BE" dirty="0"/>
          </a:p>
        </p:txBody>
      </p:sp>
      <p:sp>
        <p:nvSpPr>
          <p:cNvPr id="3" name="Tijdelijke aanduiding voor afbeelding 2">
            <a:extLst>
              <a:ext uri="{FF2B5EF4-FFF2-40B4-BE49-F238E27FC236}">
                <a16:creationId xmlns:a16="http://schemas.microsoft.com/office/drawing/2014/main" id="{A6BB0D8A-916C-684C-9B65-CBC3BB40183E}"/>
              </a:ext>
            </a:extLst>
          </p:cNvPr>
          <p:cNvSpPr>
            <a:spLocks noGrp="1"/>
          </p:cNvSpPr>
          <p:nvPr>
            <p:ph type="pic" idx="1"/>
          </p:nvPr>
        </p:nvSpPr>
        <p:spPr>
          <a:xfrm>
            <a:off x="6096000" y="0"/>
            <a:ext cx="6096000" cy="6858000"/>
          </a:xfrm>
          <a:prstGeom prst="rect">
            <a:avLst/>
          </a:prstGeom>
        </p:spPr>
        <p:txBody>
          <a:bodyPr/>
          <a:lstStyle>
            <a:lvl1pPr marL="0" indent="0">
              <a:buNone/>
              <a:defRPr sz="1600" b="0" i="0">
                <a:solidFill>
                  <a:srgbClr val="1D242C"/>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4" name="Tijdelijke aanduiding voor tekst 3">
            <a:extLst>
              <a:ext uri="{FF2B5EF4-FFF2-40B4-BE49-F238E27FC236}">
                <a16:creationId xmlns:a16="http://schemas.microsoft.com/office/drawing/2014/main" id="{0B33D4ED-B4C2-4E4A-BBA0-3A4A0F574D89}"/>
              </a:ext>
            </a:extLst>
          </p:cNvPr>
          <p:cNvSpPr>
            <a:spLocks noGrp="1"/>
          </p:cNvSpPr>
          <p:nvPr>
            <p:ph type="body" sz="half" idx="2" hasCustomPrompt="1"/>
          </p:nvPr>
        </p:nvSpPr>
        <p:spPr>
          <a:xfrm>
            <a:off x="1001675" y="1839966"/>
            <a:ext cx="3932237" cy="3258452"/>
          </a:xfrm>
          <a:prstGeom prst="rect">
            <a:avLst/>
          </a:prstGeom>
        </p:spPr>
        <p:txBody>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rgbClr val="1D242C"/>
                </a:solidFill>
                <a:latin typeface="Objektiv Mk1 Thin" panose="020B0302020204020203" pitchFamily="34" charset="77"/>
                <a:cs typeface="Objektiv Mk1 Thin" panose="020B0302020204020203" pitchFamily="34" charset="77"/>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nl-NL" dirty="0"/>
              <a:t>Functie</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dirty="0"/>
              <a:t>Is </a:t>
            </a:r>
            <a:r>
              <a:rPr lang="nl-NL" dirty="0" err="1"/>
              <a:t>simply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br>
              <a:rPr lang="nl-NL" dirty="0"/>
            </a:br>
            <a:r>
              <a:rPr lang="nl-NL" dirty="0"/>
              <a:t>Is </a:t>
            </a:r>
            <a:r>
              <a:rPr lang="nl-NL" dirty="0" err="1"/>
              <a:t>dimply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p>
          <a:p>
            <a:pPr lvl="0"/>
            <a:r>
              <a:rPr lang="nl-NL" dirty="0"/>
              <a:t>Inleiding</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dirty="0"/>
              <a:t>Is </a:t>
            </a:r>
            <a:r>
              <a:rPr lang="nl-NL" dirty="0" err="1"/>
              <a:t>simply</a:t>
            </a:r>
            <a:r>
              <a:rPr lang="nl-NL" dirty="0"/>
              <a:t> dummy </a:t>
            </a:r>
            <a:r>
              <a:rPr lang="nl-NL" dirty="0" err="1"/>
              <a:t>texst</a:t>
            </a:r>
            <a:r>
              <a:rPr lang="nl-NL" dirty="0"/>
              <a: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br>
              <a:rPr lang="nl-NL" dirty="0"/>
            </a:br>
            <a:r>
              <a:rPr lang="nl-NL" dirty="0"/>
              <a:t>Is </a:t>
            </a:r>
            <a:r>
              <a:rPr lang="nl-NL" dirty="0" err="1"/>
              <a:t>dimply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nl-NL" dirty="0"/>
          </a:p>
        </p:txBody>
      </p:sp>
      <p:pic>
        <p:nvPicPr>
          <p:cNvPr id="6" name="Afbeelding 5" descr="Afbeelding met object, computer, computer, zitten&#10;&#10;Automatisch gegenereerde beschrijving">
            <a:extLst>
              <a:ext uri="{FF2B5EF4-FFF2-40B4-BE49-F238E27FC236}">
                <a16:creationId xmlns:a16="http://schemas.microsoft.com/office/drawing/2014/main" id="{1D97679B-E960-C045-9850-5C3120BC9A3B}"/>
              </a:ext>
            </a:extLst>
          </p:cNvPr>
          <p:cNvPicPr>
            <a:picLocks noChangeAspect="1"/>
          </p:cNvPicPr>
          <p:nvPr userDrawn="1"/>
        </p:nvPicPr>
        <p:blipFill>
          <a:blip r:embed="rId2"/>
          <a:stretch>
            <a:fillRect/>
          </a:stretch>
        </p:blipFill>
        <p:spPr>
          <a:xfrm>
            <a:off x="544475" y="6202017"/>
            <a:ext cx="1169545" cy="266111"/>
          </a:xfrm>
          <a:prstGeom prst="rect">
            <a:avLst/>
          </a:prstGeom>
        </p:spPr>
      </p:pic>
    </p:spTree>
    <p:extLst>
      <p:ext uri="{BB962C8B-B14F-4D97-AF65-F5344CB8AC3E}">
        <p14:creationId xmlns:p14="http://schemas.microsoft.com/office/powerpoint/2010/main" val="4283700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Voorstelling Spreker">
    <p:bg>
      <p:bgPr>
        <a:solidFill>
          <a:srgbClr val="1D242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CD74F6-5485-7C4E-8EA1-BD572894ED07}"/>
              </a:ext>
            </a:extLst>
          </p:cNvPr>
          <p:cNvSpPr>
            <a:spLocks noGrp="1"/>
          </p:cNvSpPr>
          <p:nvPr>
            <p:ph type="title" hasCustomPrompt="1"/>
          </p:nvPr>
        </p:nvSpPr>
        <p:spPr>
          <a:xfrm>
            <a:off x="1001676" y="981482"/>
            <a:ext cx="3932237" cy="438665"/>
          </a:xfrm>
          <a:prstGeom prst="rect">
            <a:avLst/>
          </a:prstGeom>
        </p:spPr>
        <p:txBody>
          <a:bodyPr anchor="b"/>
          <a:lstStyle>
            <a:lvl1pPr>
              <a:defRPr sz="2000" b="0" i="0" spc="300">
                <a:solidFill>
                  <a:srgbClr val="E9531D"/>
                </a:solidFill>
                <a:latin typeface="Objektiv Mk1" panose="020B0502020204020203" pitchFamily="34" charset="0"/>
                <a:cs typeface="Objektiv Mk1" panose="020B0502020204020203" pitchFamily="34" charset="0"/>
              </a:defRPr>
            </a:lvl1pPr>
          </a:lstStyle>
          <a:p>
            <a:r>
              <a:rPr lang="nl-NL" dirty="0"/>
              <a:t>VOORNAAM NAAM</a:t>
            </a:r>
            <a:endParaRPr lang="nl-BE" dirty="0"/>
          </a:p>
        </p:txBody>
      </p:sp>
      <p:sp>
        <p:nvSpPr>
          <p:cNvPr id="3" name="Tijdelijke aanduiding voor afbeelding 2">
            <a:extLst>
              <a:ext uri="{FF2B5EF4-FFF2-40B4-BE49-F238E27FC236}">
                <a16:creationId xmlns:a16="http://schemas.microsoft.com/office/drawing/2014/main" id="{A6BB0D8A-916C-684C-9B65-CBC3BB40183E}"/>
              </a:ext>
            </a:extLst>
          </p:cNvPr>
          <p:cNvSpPr>
            <a:spLocks noGrp="1"/>
          </p:cNvSpPr>
          <p:nvPr>
            <p:ph type="pic" idx="1"/>
          </p:nvPr>
        </p:nvSpPr>
        <p:spPr>
          <a:xfrm>
            <a:off x="6096000" y="0"/>
            <a:ext cx="6096000" cy="6858000"/>
          </a:xfrm>
          <a:prstGeom prst="rect">
            <a:avLst/>
          </a:prstGeom>
        </p:spPr>
        <p:txBody>
          <a:bodyPr/>
          <a:lstStyle>
            <a:lvl1pPr marL="0" indent="0">
              <a:buNone/>
              <a:defRPr sz="1600" b="0" i="0">
                <a:solidFill>
                  <a:schemeClr val="bg1"/>
                </a:solidFill>
                <a:latin typeface="Objektiv Mk1 Light" panose="020B0402020204020203" pitchFamily="34" charset="0"/>
                <a:cs typeface="Objektiv Mk1 Light" panose="020B0402020204020203"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nl-BE" dirty="0"/>
          </a:p>
        </p:txBody>
      </p:sp>
      <p:sp>
        <p:nvSpPr>
          <p:cNvPr id="4" name="Tijdelijke aanduiding voor tekst 3">
            <a:extLst>
              <a:ext uri="{FF2B5EF4-FFF2-40B4-BE49-F238E27FC236}">
                <a16:creationId xmlns:a16="http://schemas.microsoft.com/office/drawing/2014/main" id="{0B33D4ED-B4C2-4E4A-BBA0-3A4A0F574D89}"/>
              </a:ext>
            </a:extLst>
          </p:cNvPr>
          <p:cNvSpPr>
            <a:spLocks noGrp="1"/>
          </p:cNvSpPr>
          <p:nvPr>
            <p:ph type="body" sz="half" idx="2" hasCustomPrompt="1"/>
          </p:nvPr>
        </p:nvSpPr>
        <p:spPr>
          <a:xfrm>
            <a:off x="1001675" y="1879732"/>
            <a:ext cx="3932237" cy="3258452"/>
          </a:xfrm>
          <a:prstGeom prst="rect">
            <a:avLst/>
          </a:prstGeom>
        </p:spPr>
        <p:txBody>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sz="1800" b="0" i="0">
                <a:solidFill>
                  <a:schemeClr val="bg1"/>
                </a:solidFill>
                <a:latin typeface="Objektiv Mk1 Thin" panose="020B0302020204020203" pitchFamily="34" charset="77"/>
                <a:cs typeface="Objektiv Mk1 Thin" panose="020B0302020204020203" pitchFamily="34" charset="77"/>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nl-NL" dirty="0"/>
              <a:t>Functie</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dirty="0"/>
              <a:t>Is </a:t>
            </a:r>
            <a:r>
              <a:rPr lang="nl-NL" dirty="0" err="1"/>
              <a:t>simply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br>
              <a:rPr lang="nl-NL" dirty="0"/>
            </a:br>
            <a:r>
              <a:rPr lang="nl-NL" dirty="0"/>
              <a:t>Is </a:t>
            </a:r>
            <a:r>
              <a:rPr lang="nl-NL" dirty="0" err="1"/>
              <a:t>dimply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p>
          <a:p>
            <a:pPr lvl="0"/>
            <a:r>
              <a:rPr lang="nl-NL" dirty="0"/>
              <a:t>Inleiding</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r>
              <a:rPr lang="nl-NL" dirty="0"/>
              <a:t>Is </a:t>
            </a:r>
            <a:r>
              <a:rPr lang="nl-NL" dirty="0" err="1"/>
              <a:t>simply</a:t>
            </a:r>
            <a:r>
              <a:rPr lang="nl-NL" dirty="0"/>
              <a:t> dummy </a:t>
            </a:r>
            <a:r>
              <a:rPr lang="nl-NL" dirty="0" err="1"/>
              <a:t>texst</a:t>
            </a:r>
            <a:r>
              <a:rPr lang="nl-NL" dirty="0"/>
              <a: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br>
              <a:rPr lang="nl-NL" dirty="0"/>
            </a:br>
            <a:r>
              <a:rPr lang="nl-NL" dirty="0"/>
              <a:t>Is </a:t>
            </a:r>
            <a:r>
              <a:rPr lang="nl-NL" dirty="0" err="1"/>
              <a:t>dimply</a:t>
            </a:r>
            <a:r>
              <a:rPr lang="nl-NL" dirty="0"/>
              <a:t> dummy tekst of </a:t>
            </a:r>
            <a:r>
              <a:rPr lang="nl-NL" dirty="0" err="1"/>
              <a:t>the</a:t>
            </a:r>
            <a:r>
              <a:rPr lang="nl-NL" dirty="0"/>
              <a:t> </a:t>
            </a:r>
            <a:r>
              <a:rPr lang="nl-NL" dirty="0" err="1"/>
              <a:t>printing</a:t>
            </a:r>
            <a:r>
              <a:rPr lang="nl-NL" dirty="0"/>
              <a:t> </a:t>
            </a:r>
            <a:r>
              <a:rPr lang="nl-NL" dirty="0" err="1"/>
              <a:t>and</a:t>
            </a:r>
            <a:r>
              <a:rPr lang="nl-NL" dirty="0"/>
              <a:t> typesetting </a:t>
            </a:r>
            <a:r>
              <a:rPr lang="nl-NL" dirty="0" err="1"/>
              <a:t>industry</a:t>
            </a:r>
            <a:r>
              <a:rPr lang="nl-NL" dirty="0"/>
              <a:t>.</a:t>
            </a:r>
          </a:p>
          <a:p>
            <a:pPr marL="0" marR="0" lvl="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nl-NL" dirty="0"/>
          </a:p>
        </p:txBody>
      </p:sp>
      <p:pic>
        <p:nvPicPr>
          <p:cNvPr id="7" name="Afbeelding 6">
            <a:extLst>
              <a:ext uri="{FF2B5EF4-FFF2-40B4-BE49-F238E27FC236}">
                <a16:creationId xmlns:a16="http://schemas.microsoft.com/office/drawing/2014/main" id="{04114EEB-54F4-2C4D-85C4-40A537410BDF}"/>
              </a:ext>
            </a:extLst>
          </p:cNvPr>
          <p:cNvPicPr>
            <a:picLocks noChangeAspect="1"/>
          </p:cNvPicPr>
          <p:nvPr userDrawn="1"/>
        </p:nvPicPr>
        <p:blipFill>
          <a:blip r:embed="rId2"/>
          <a:stretch>
            <a:fillRect/>
          </a:stretch>
        </p:blipFill>
        <p:spPr>
          <a:xfrm>
            <a:off x="544475" y="6202016"/>
            <a:ext cx="1169551" cy="266112"/>
          </a:xfrm>
          <a:prstGeom prst="rect">
            <a:avLst/>
          </a:prstGeom>
        </p:spPr>
      </p:pic>
    </p:spTree>
    <p:extLst>
      <p:ext uri="{BB962C8B-B14F-4D97-AF65-F5344CB8AC3E}">
        <p14:creationId xmlns:p14="http://schemas.microsoft.com/office/powerpoint/2010/main" val="270270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Dia">
    <p:bg>
      <p:bgPr>
        <a:solidFill>
          <a:srgbClr val="1D242C"/>
        </a:solid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D270455-945F-844C-AE30-F17FA56ABE5E}"/>
              </a:ext>
            </a:extLst>
          </p:cNvPr>
          <p:cNvSpPr>
            <a:spLocks noGrp="1"/>
          </p:cNvSpPr>
          <p:nvPr>
            <p:ph type="body" idx="1" hasCustomPrompt="1"/>
          </p:nvPr>
        </p:nvSpPr>
        <p:spPr>
          <a:xfrm>
            <a:off x="838197" y="3939634"/>
            <a:ext cx="10515600" cy="405573"/>
          </a:xfrm>
          <a:prstGeom prst="rect">
            <a:avLst/>
          </a:prstGeom>
        </p:spPr>
        <p:txBody>
          <a:bodyPr/>
          <a:lstStyle>
            <a:lvl1pPr marL="0" indent="0" algn="ctr">
              <a:buNone/>
              <a:defRPr sz="2400" b="0" i="0" spc="0" baseline="0">
                <a:solidFill>
                  <a:srgbClr val="E9531D"/>
                </a:solidFill>
                <a:latin typeface="Objektiv Mk1 Light" panose="020B0402020204020203" pitchFamily="34" charset="0"/>
                <a:cs typeface="Objektiv Mk1 Light" panose="020B0402020204020203"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An </a:t>
            </a:r>
            <a:r>
              <a:rPr lang="nl-NL" dirty="0" err="1"/>
              <a:t>introduction</a:t>
            </a:r>
            <a:endParaRPr lang="nl-NL" dirty="0"/>
          </a:p>
        </p:txBody>
      </p:sp>
      <p:sp>
        <p:nvSpPr>
          <p:cNvPr id="8" name="Titel 1">
            <a:extLst>
              <a:ext uri="{FF2B5EF4-FFF2-40B4-BE49-F238E27FC236}">
                <a16:creationId xmlns:a16="http://schemas.microsoft.com/office/drawing/2014/main" id="{278B0783-B04A-EF41-877C-06475AAF1C9E}"/>
              </a:ext>
            </a:extLst>
          </p:cNvPr>
          <p:cNvSpPr>
            <a:spLocks noGrp="1"/>
          </p:cNvSpPr>
          <p:nvPr>
            <p:ph type="title" hasCustomPrompt="1"/>
          </p:nvPr>
        </p:nvSpPr>
        <p:spPr>
          <a:xfrm>
            <a:off x="838197" y="2822672"/>
            <a:ext cx="10515600" cy="405585"/>
          </a:xfrm>
          <a:prstGeom prst="rect">
            <a:avLst/>
          </a:prstGeom>
        </p:spPr>
        <p:txBody>
          <a:bodyPr/>
          <a:lstStyle>
            <a:lvl1pPr algn="ctr">
              <a:defRPr sz="2800" b="0" i="0" spc="200" baseline="0">
                <a:solidFill>
                  <a:schemeClr val="bg1"/>
                </a:solidFill>
                <a:latin typeface="Objektiv Mk1 Light" panose="020B0402020204020203" pitchFamily="34" charset="0"/>
                <a:cs typeface="Objektiv Mk1 Light" panose="020B0402020204020203" pitchFamily="34" charset="0"/>
              </a:defRPr>
            </a:lvl1pPr>
          </a:lstStyle>
          <a:p>
            <a:r>
              <a:rPr lang="nl-NL" dirty="0"/>
              <a:t>MANAGING WEBPAGES</a:t>
            </a:r>
            <a:endParaRPr lang="nl-BE" dirty="0"/>
          </a:p>
        </p:txBody>
      </p:sp>
      <p:cxnSp>
        <p:nvCxnSpPr>
          <p:cNvPr id="10" name="Rechte verbindingslijn 9">
            <a:extLst>
              <a:ext uri="{FF2B5EF4-FFF2-40B4-BE49-F238E27FC236}">
                <a16:creationId xmlns:a16="http://schemas.microsoft.com/office/drawing/2014/main" id="{010C07F7-76F1-FB44-9595-A3BD5894D7D7}"/>
              </a:ext>
            </a:extLst>
          </p:cNvPr>
          <p:cNvCxnSpPr>
            <a:cxnSpLocks/>
          </p:cNvCxnSpPr>
          <p:nvPr userDrawn="1"/>
        </p:nvCxnSpPr>
        <p:spPr>
          <a:xfrm>
            <a:off x="6024032" y="3626223"/>
            <a:ext cx="143939" cy="0"/>
          </a:xfrm>
          <a:prstGeom prst="line">
            <a:avLst/>
          </a:prstGeom>
          <a:ln w="25400">
            <a:solidFill>
              <a:schemeClr val="bg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0927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el Dia">
    <p:bg>
      <p:bgPr>
        <a:solidFill>
          <a:schemeClr val="bg1"/>
        </a:solid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D270455-945F-844C-AE30-F17FA56ABE5E}"/>
              </a:ext>
            </a:extLst>
          </p:cNvPr>
          <p:cNvSpPr>
            <a:spLocks noGrp="1"/>
          </p:cNvSpPr>
          <p:nvPr>
            <p:ph type="body" idx="1" hasCustomPrompt="1"/>
          </p:nvPr>
        </p:nvSpPr>
        <p:spPr>
          <a:xfrm>
            <a:off x="838197" y="3939634"/>
            <a:ext cx="10515600" cy="405573"/>
          </a:xfrm>
          <a:prstGeom prst="rect">
            <a:avLst/>
          </a:prstGeom>
        </p:spPr>
        <p:txBody>
          <a:bodyPr/>
          <a:lstStyle>
            <a:lvl1pPr marL="0" indent="0" algn="ctr">
              <a:buNone/>
              <a:defRPr sz="2400" b="0" i="0" spc="0" baseline="0">
                <a:solidFill>
                  <a:srgbClr val="E9531D"/>
                </a:solidFill>
                <a:latin typeface="Objektiv Mk1 Light" panose="020B0402020204020203" pitchFamily="34" charset="0"/>
                <a:cs typeface="Objektiv Mk1 Light" panose="020B0402020204020203"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An </a:t>
            </a:r>
            <a:r>
              <a:rPr lang="nl-NL" dirty="0" err="1"/>
              <a:t>introduction</a:t>
            </a:r>
            <a:endParaRPr lang="nl-NL" dirty="0"/>
          </a:p>
        </p:txBody>
      </p:sp>
      <p:sp>
        <p:nvSpPr>
          <p:cNvPr id="8" name="Titel 1">
            <a:extLst>
              <a:ext uri="{FF2B5EF4-FFF2-40B4-BE49-F238E27FC236}">
                <a16:creationId xmlns:a16="http://schemas.microsoft.com/office/drawing/2014/main" id="{278B0783-B04A-EF41-877C-06475AAF1C9E}"/>
              </a:ext>
            </a:extLst>
          </p:cNvPr>
          <p:cNvSpPr>
            <a:spLocks noGrp="1"/>
          </p:cNvSpPr>
          <p:nvPr>
            <p:ph type="title" hasCustomPrompt="1"/>
          </p:nvPr>
        </p:nvSpPr>
        <p:spPr>
          <a:xfrm>
            <a:off x="838197" y="2822672"/>
            <a:ext cx="10515600" cy="405585"/>
          </a:xfrm>
          <a:prstGeom prst="rect">
            <a:avLst/>
          </a:prstGeom>
        </p:spPr>
        <p:txBody>
          <a:bodyPr/>
          <a:lstStyle>
            <a:lvl1pPr algn="ctr">
              <a:defRPr sz="2800" b="0" i="0" spc="200" baseline="0">
                <a:solidFill>
                  <a:srgbClr val="1D242C"/>
                </a:solidFill>
                <a:latin typeface="Objektiv Mk1 Light" panose="020B0402020204020203" pitchFamily="34" charset="0"/>
                <a:cs typeface="Objektiv Mk1 Light" panose="020B0402020204020203" pitchFamily="34" charset="0"/>
              </a:defRPr>
            </a:lvl1pPr>
          </a:lstStyle>
          <a:p>
            <a:r>
              <a:rPr lang="nl-NL" dirty="0"/>
              <a:t>MANAGING WEBPAGES</a:t>
            </a:r>
            <a:endParaRPr lang="nl-BE" dirty="0"/>
          </a:p>
        </p:txBody>
      </p:sp>
      <p:cxnSp>
        <p:nvCxnSpPr>
          <p:cNvPr id="10" name="Rechte verbindingslijn 9">
            <a:extLst>
              <a:ext uri="{FF2B5EF4-FFF2-40B4-BE49-F238E27FC236}">
                <a16:creationId xmlns:a16="http://schemas.microsoft.com/office/drawing/2014/main" id="{010C07F7-76F1-FB44-9595-A3BD5894D7D7}"/>
              </a:ext>
            </a:extLst>
          </p:cNvPr>
          <p:cNvCxnSpPr>
            <a:cxnSpLocks/>
          </p:cNvCxnSpPr>
          <p:nvPr userDrawn="1"/>
        </p:nvCxnSpPr>
        <p:spPr>
          <a:xfrm>
            <a:off x="6024032" y="3626223"/>
            <a:ext cx="143939" cy="0"/>
          </a:xfrm>
          <a:prstGeom prst="line">
            <a:avLst/>
          </a:prstGeom>
          <a:ln w="25400">
            <a:solidFill>
              <a:schemeClr val="bg1"/>
            </a:solidFill>
          </a:ln>
        </p:spPr>
        <p:style>
          <a:lnRef idx="1">
            <a:schemeClr val="accent2"/>
          </a:lnRef>
          <a:fillRef idx="0">
            <a:schemeClr val="accent2"/>
          </a:fillRef>
          <a:effectRef idx="0">
            <a:schemeClr val="accent2"/>
          </a:effectRef>
          <a:fontRef idx="minor">
            <a:schemeClr val="tx1"/>
          </a:fontRef>
        </p:style>
      </p:cxnSp>
      <p:sp>
        <p:nvSpPr>
          <p:cNvPr id="2" name="Rechthoek 1">
            <a:extLst>
              <a:ext uri="{FF2B5EF4-FFF2-40B4-BE49-F238E27FC236}">
                <a16:creationId xmlns:a16="http://schemas.microsoft.com/office/drawing/2014/main" id="{BAD53BAB-282C-1745-8185-38FF4BC28666}"/>
              </a:ext>
            </a:extLst>
          </p:cNvPr>
          <p:cNvSpPr/>
          <p:nvPr userDrawn="1"/>
        </p:nvSpPr>
        <p:spPr>
          <a:xfrm>
            <a:off x="6024032" y="3589768"/>
            <a:ext cx="143939" cy="28800"/>
          </a:xfrm>
          <a:prstGeom prst="rect">
            <a:avLst/>
          </a:prstGeom>
          <a:solidFill>
            <a:srgbClr val="1D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0359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62473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72" r:id="rId3"/>
    <p:sldLayoutId id="2147483660" r:id="rId4"/>
    <p:sldLayoutId id="2147483673" r:id="rId5"/>
    <p:sldLayoutId id="2147483657" r:id="rId6"/>
    <p:sldLayoutId id="2147483674" r:id="rId7"/>
    <p:sldLayoutId id="2147483662" r:id="rId8"/>
    <p:sldLayoutId id="2147483675" r:id="rId9"/>
    <p:sldLayoutId id="2147483663" r:id="rId10"/>
    <p:sldLayoutId id="2147483676" r:id="rId11"/>
    <p:sldLayoutId id="2147483664" r:id="rId12"/>
    <p:sldLayoutId id="2147483677" r:id="rId13"/>
    <p:sldLayoutId id="2147483654" r:id="rId14"/>
    <p:sldLayoutId id="2147483678" r:id="rId15"/>
    <p:sldLayoutId id="2147483665" r:id="rId16"/>
    <p:sldLayoutId id="2147483679" r:id="rId17"/>
    <p:sldLayoutId id="2147483685" r:id="rId18"/>
    <p:sldLayoutId id="2147483686" r:id="rId19"/>
    <p:sldLayoutId id="2147483666" r:id="rId20"/>
    <p:sldLayoutId id="2147483680" r:id="rId21"/>
    <p:sldLayoutId id="2147483652" r:id="rId22"/>
    <p:sldLayoutId id="2147483681" r:id="rId23"/>
    <p:sldLayoutId id="2147483667" r:id="rId24"/>
    <p:sldLayoutId id="2147483682" r:id="rId25"/>
    <p:sldLayoutId id="2147483668" r:id="rId26"/>
    <p:sldLayoutId id="2147483683" r:id="rId27"/>
    <p:sldLayoutId id="2147483669" r:id="rId28"/>
    <p:sldLayoutId id="2147483670" r:id="rId29"/>
    <p:sldLayoutId id="2147483684" r:id="rId30"/>
    <p:sldLayoutId id="2147483671" r:id="rId3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mailto:Xavier.clinquart@axxes.com" TargetMode="External"/><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hyperlink" Target="https://www.linkedin.com/company/bepug" TargetMode="External"/><Relationship Id="rId4" Type="http://schemas.openxmlformats.org/officeDocument/2006/relationships/hyperlink" Target="https://teams.microsoft.com/l/team/19:4g0n2-K-v-NsndROnt744PZ4sZuUpuIsmeGOm-wSas81@thread.tacv2/conversations?groupId=58fae029-7c44-4bc9-804a-24f748e92ed7&amp;tenantId=edd1c3b6-be87-43bb-92d4-7a911c5cee1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owershellexplained.com/2017-04-07-all-dotnet-exception-list/?utm_source=reddit&amp;utm_medium=post"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teams.microsoft.com/l/team/19:4g0n2-K-v-NsndROnt744PZ4sZuUpuIsmeGOm-wSas81@thread.tacv2/conversations?groupId=58fae029-7c44-4bc9-804a-24f748e92ed7&amp;tenantId=edd1c3b6-be87-43bb-92d4-7a911c5cee17" TargetMode="External"/><Relationship Id="rId2" Type="http://schemas.openxmlformats.org/officeDocument/2006/relationships/hyperlink" Target="mailto:Dieter.desmet@axxes.com"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owershellexplained.com/2017-04-07-all-dotnet-exception-list/?utm_source=reddit&amp;utm_medium=post" TargetMode="Externa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693E7-A636-9544-A1F7-8EC444405F37}"/>
              </a:ext>
            </a:extLst>
          </p:cNvPr>
          <p:cNvSpPr>
            <a:spLocks noGrp="1"/>
          </p:cNvSpPr>
          <p:nvPr>
            <p:ph type="ctrTitle" idx="4294967295"/>
          </p:nvPr>
        </p:nvSpPr>
        <p:spPr>
          <a:xfrm>
            <a:off x="1524000" y="2061311"/>
            <a:ext cx="9144000" cy="2387600"/>
          </a:xfrm>
          <a:prstGeom prst="rect">
            <a:avLst/>
          </a:prstGeom>
        </p:spPr>
        <p:txBody>
          <a:bodyPr/>
          <a:lstStyle/>
          <a:p>
            <a:pPr algn="ctr"/>
            <a:br>
              <a:rPr lang="nl-BE" sz="5400" dirty="0">
                <a:solidFill>
                  <a:schemeClr val="bg1"/>
                </a:solidFill>
              </a:rPr>
            </a:br>
            <a:r>
              <a:rPr lang="nl-BE" sz="5400" dirty="0">
                <a:solidFill>
                  <a:schemeClr val="bg1"/>
                </a:solidFill>
              </a:rPr>
              <a:t>Traineeship 202</a:t>
            </a:r>
            <a:r>
              <a:rPr lang="en-US" sz="5400" dirty="0">
                <a:solidFill>
                  <a:schemeClr val="bg1"/>
                </a:solidFill>
              </a:rPr>
              <a:t>4</a:t>
            </a:r>
            <a:r>
              <a:rPr lang="nl-BE" sz="5400" dirty="0">
                <a:solidFill>
                  <a:schemeClr val="bg1"/>
                </a:solidFill>
              </a:rPr>
              <a:t> – Powershell </a:t>
            </a:r>
          </a:p>
        </p:txBody>
      </p:sp>
    </p:spTree>
    <p:extLst>
      <p:ext uri="{BB962C8B-B14F-4D97-AF65-F5344CB8AC3E}">
        <p14:creationId xmlns:p14="http://schemas.microsoft.com/office/powerpoint/2010/main" val="928901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5878" y="848363"/>
            <a:ext cx="3932237" cy="438665"/>
          </a:xfrm>
        </p:spPr>
        <p:txBody>
          <a:bodyPr/>
          <a:lstStyle/>
          <a:p>
            <a:r>
              <a:rPr lang="en-GB" dirty="0"/>
              <a:t>Other IDE’s </a:t>
            </a:r>
            <a:endParaRPr lang="en-US" dirty="0"/>
          </a:p>
        </p:txBody>
      </p:sp>
      <p:sp>
        <p:nvSpPr>
          <p:cNvPr id="4" name="Content Placeholder 3"/>
          <p:cNvSpPr>
            <a:spLocks noGrp="1"/>
          </p:cNvSpPr>
          <p:nvPr>
            <p:ph idx="10"/>
          </p:nvPr>
        </p:nvSpPr>
        <p:spPr/>
        <p:txBody>
          <a:bodyPr/>
          <a:lstStyle/>
          <a:p>
            <a:r>
              <a:rPr lang="en-GB" dirty="0"/>
              <a:t>2 categories</a:t>
            </a:r>
          </a:p>
          <a:p>
            <a:pPr lvl="1"/>
            <a:r>
              <a:rPr lang="en-GB" dirty="0"/>
              <a:t>Paying:</a:t>
            </a:r>
          </a:p>
          <a:p>
            <a:pPr lvl="2"/>
            <a:r>
              <a:rPr lang="en-GB" dirty="0"/>
              <a:t>Visual Studio </a:t>
            </a:r>
          </a:p>
          <a:p>
            <a:pPr lvl="2"/>
            <a:r>
              <a:rPr lang="en-GB" dirty="0" err="1"/>
              <a:t>Sapien</a:t>
            </a:r>
            <a:r>
              <a:rPr lang="en-GB" dirty="0"/>
              <a:t> </a:t>
            </a:r>
            <a:r>
              <a:rPr lang="en-US" b="1" dirty="0"/>
              <a:t>PowerShell Studio 2024</a:t>
            </a:r>
            <a:endParaRPr lang="en-GB" dirty="0"/>
          </a:p>
          <a:p>
            <a:pPr lvl="1"/>
            <a:r>
              <a:rPr lang="en-GB" dirty="0"/>
              <a:t>Free </a:t>
            </a:r>
          </a:p>
          <a:p>
            <a:pPr lvl="2"/>
            <a:r>
              <a:rPr lang="en-GB" dirty="0"/>
              <a:t>Notepad. </a:t>
            </a:r>
          </a:p>
          <a:p>
            <a:pPr lvl="2"/>
            <a:r>
              <a:rPr lang="en-GB"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7406"/>
            <a:ext cx="7010145" cy="3784779"/>
          </a:xfrm>
          <a:prstGeom prst="rect">
            <a:avLst/>
          </a:prstGeom>
        </p:spPr>
      </p:pic>
    </p:spTree>
    <p:extLst>
      <p:ext uri="{BB962C8B-B14F-4D97-AF65-F5344CB8AC3E}">
        <p14:creationId xmlns:p14="http://schemas.microsoft.com/office/powerpoint/2010/main" val="67473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5215" y="692061"/>
            <a:ext cx="5903576" cy="438665"/>
          </a:xfrm>
        </p:spPr>
        <p:txBody>
          <a:bodyPr/>
          <a:lstStyle/>
          <a:p>
            <a:r>
              <a:rPr lang="en-US" dirty="0"/>
              <a:t>PS 7 – Why would I upgrade? </a:t>
            </a:r>
            <a:endParaRPr lang="nl-BE" dirty="0"/>
          </a:p>
        </p:txBody>
      </p:sp>
      <p:sp>
        <p:nvSpPr>
          <p:cNvPr id="6" name="Text Placeholder 5"/>
          <p:cNvSpPr>
            <a:spLocks noGrp="1"/>
          </p:cNvSpPr>
          <p:nvPr>
            <p:ph type="body" sz="half" idx="10"/>
          </p:nvPr>
        </p:nvSpPr>
        <p:spPr/>
        <p:txBody>
          <a:bodyPr/>
          <a:lstStyle/>
          <a:p>
            <a:pPr lvl="1"/>
            <a:r>
              <a:rPr lang="en-US" sz="3600" dirty="0" err="1"/>
              <a:t>Powershell</a:t>
            </a:r>
            <a:r>
              <a:rPr lang="en-US" sz="3600" dirty="0"/>
              <a:t> 7.4 (7.5 in Preview)</a:t>
            </a:r>
          </a:p>
          <a:p>
            <a:pPr marL="742939" lvl="1" indent="-285750">
              <a:buFont typeface="Arial" panose="020B0604020202020204" pitchFamily="34" charset="0"/>
              <a:buChar char="•"/>
            </a:pPr>
            <a:r>
              <a:rPr lang="en-BE" sz="2000" dirty="0"/>
              <a:t>Cross-platform (also 5)</a:t>
            </a:r>
          </a:p>
          <a:p>
            <a:pPr marL="742939" lvl="1" indent="-285750">
              <a:buFont typeface="Arial" panose="020B0604020202020204" pitchFamily="34" charset="0"/>
              <a:buChar char="•"/>
            </a:pPr>
            <a:r>
              <a:rPr lang="en-BE" sz="2000" dirty="0"/>
              <a:t>Out-gridview also in Linux</a:t>
            </a:r>
          </a:p>
          <a:p>
            <a:pPr marL="742939" lvl="1" indent="-285750">
              <a:buFont typeface="Arial" panose="020B0604020202020204" pitchFamily="34" charset="0"/>
              <a:buChar char="•"/>
            </a:pPr>
            <a:r>
              <a:rPr lang="en-BE" sz="2000" dirty="0"/>
              <a:t>Debugging is easier </a:t>
            </a:r>
            <a:r>
              <a:rPr lang="en-BE" sz="2000" dirty="0">
                <a:sym typeface="Wingdings" panose="05000000000000000000" pitchFamily="2" charset="2"/>
              </a:rPr>
              <a:t> Stepping debugging possible</a:t>
            </a:r>
          </a:p>
          <a:p>
            <a:pPr marL="742939" lvl="1" indent="-285750">
              <a:buFont typeface="Arial" panose="020B0604020202020204" pitchFamily="34" charset="0"/>
              <a:buChar char="•"/>
            </a:pPr>
            <a:r>
              <a:rPr lang="en-BE" sz="2000" dirty="0">
                <a:sym typeface="Wingdings" panose="05000000000000000000" pitchFamily="2" charset="2"/>
              </a:rPr>
              <a:t>Foreach-parallelism  run foreach objects in parallel.</a:t>
            </a:r>
          </a:p>
          <a:p>
            <a:pPr marL="742939" lvl="1" indent="-285750">
              <a:buFont typeface="Arial" panose="020B0604020202020204" pitchFamily="34" charset="0"/>
              <a:buChar char="•"/>
            </a:pPr>
            <a:r>
              <a:rPr lang="en-BE" sz="2000" dirty="0">
                <a:sym typeface="Wingdings" panose="05000000000000000000" pitchFamily="2" charset="2"/>
              </a:rPr>
              <a:t>Usage Binary ZIP possible</a:t>
            </a:r>
          </a:p>
          <a:p>
            <a:pPr marL="742939" lvl="1" indent="-285750">
              <a:buFont typeface="Arial" panose="020B0604020202020204" pitchFamily="34" charset="0"/>
              <a:buChar char="•"/>
            </a:pPr>
            <a:r>
              <a:rPr lang="en-BE" sz="2000" dirty="0">
                <a:sym typeface="Wingdings" panose="05000000000000000000" pitchFamily="2" charset="2"/>
              </a:rPr>
              <a:t>Ternary operator usage</a:t>
            </a:r>
          </a:p>
          <a:p>
            <a:pPr marL="742939" lvl="1" indent="-285750">
              <a:buFont typeface="Arial" panose="020B0604020202020204" pitchFamily="34" charset="0"/>
              <a:buChar char="•"/>
            </a:pPr>
            <a:r>
              <a:rPr lang="en-BE" sz="2000" dirty="0">
                <a:sym typeface="Wingdings" panose="05000000000000000000" pitchFamily="2" charset="2"/>
              </a:rPr>
              <a:t>HashTables with ordered keys</a:t>
            </a:r>
          </a:p>
          <a:p>
            <a:pPr marL="742939" lvl="1" indent="-285750">
              <a:buFont typeface="Arial" panose="020B0604020202020204" pitchFamily="34" charset="0"/>
              <a:buChar char="•"/>
            </a:pPr>
            <a:r>
              <a:rPr lang="en-BE" sz="2000" dirty="0">
                <a:sym typeface="Wingdings" panose="05000000000000000000" pitchFamily="2" charset="2"/>
              </a:rPr>
              <a:t>Better compat</a:t>
            </a:r>
            <a:r>
              <a:rPr lang="nl-NL" sz="2000" dirty="0">
                <a:sym typeface="Wingdings" panose="05000000000000000000" pitchFamily="2" charset="2"/>
              </a:rPr>
              <a:t>i</a:t>
            </a:r>
            <a:r>
              <a:rPr lang="en-BE" sz="2000" dirty="0">
                <a:sym typeface="Wingdings" panose="05000000000000000000" pitchFamily="2" charset="2"/>
              </a:rPr>
              <a:t>bility to other Microsoft Products (SQL,Exchange,...)</a:t>
            </a:r>
            <a:endParaRPr lang="en-US" sz="2000" dirty="0">
              <a:sym typeface="Wingdings" panose="05000000000000000000" pitchFamily="2" charset="2"/>
            </a:endParaRPr>
          </a:p>
          <a:p>
            <a:pPr marL="742939" lvl="1" indent="-285750">
              <a:buFont typeface="Arial" panose="020B0604020202020204" pitchFamily="34" charset="0"/>
              <a:buChar char="•"/>
            </a:pPr>
            <a:r>
              <a:rPr lang="en-US" sz="2000" b="1" dirty="0">
                <a:sym typeface="Wingdings" panose="05000000000000000000" pitchFamily="2" charset="2"/>
              </a:rPr>
              <a:t>Better </a:t>
            </a:r>
            <a:r>
              <a:rPr lang="en-US" sz="2000" b="1" dirty="0" err="1">
                <a:sym typeface="Wingdings" panose="05000000000000000000" pitchFamily="2" charset="2"/>
              </a:rPr>
              <a:t>PSReadline</a:t>
            </a:r>
            <a:r>
              <a:rPr lang="en-US" sz="2000" b="1" dirty="0">
                <a:sym typeface="Wingdings" panose="05000000000000000000" pitchFamily="2" charset="2"/>
              </a:rPr>
              <a:t> (Predictive IntelliSense)</a:t>
            </a:r>
            <a:endParaRPr lang="en-BE" sz="2000" b="1" dirty="0">
              <a:sym typeface="Wingdings" panose="05000000000000000000" pitchFamily="2" charset="2"/>
            </a:endParaRPr>
          </a:p>
          <a:p>
            <a:endParaRPr lang="nl-BE" dirty="0"/>
          </a:p>
        </p:txBody>
      </p:sp>
      <p:pic>
        <p:nvPicPr>
          <p:cNvPr id="7" name="Picture 6">
            <a:extLst>
              <a:ext uri="{FF2B5EF4-FFF2-40B4-BE49-F238E27FC236}">
                <a16:creationId xmlns:a16="http://schemas.microsoft.com/office/drawing/2014/main" id="{94A93902-C943-86DF-C76B-AE08CF7920B3}"/>
              </a:ext>
            </a:extLst>
          </p:cNvPr>
          <p:cNvPicPr>
            <a:picLocks noChangeAspect="1"/>
          </p:cNvPicPr>
          <p:nvPr/>
        </p:nvPicPr>
        <p:blipFill>
          <a:blip r:embed="rId2"/>
          <a:stretch>
            <a:fillRect/>
          </a:stretch>
        </p:blipFill>
        <p:spPr>
          <a:xfrm>
            <a:off x="4268446" y="3880474"/>
            <a:ext cx="2867046" cy="271464"/>
          </a:xfrm>
          <a:prstGeom prst="rect">
            <a:avLst/>
          </a:prstGeom>
        </p:spPr>
      </p:pic>
    </p:spTree>
    <p:extLst>
      <p:ext uri="{BB962C8B-B14F-4D97-AF65-F5344CB8AC3E}">
        <p14:creationId xmlns:p14="http://schemas.microsoft.com/office/powerpoint/2010/main" val="283916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215" y="692061"/>
            <a:ext cx="9634726" cy="438665"/>
          </a:xfrm>
        </p:spPr>
        <p:txBody>
          <a:bodyPr/>
          <a:lstStyle/>
          <a:p>
            <a:r>
              <a:rPr lang="en-US" dirty="0"/>
              <a:t>PS 7 – IntelliSense</a:t>
            </a:r>
            <a:br>
              <a:rPr lang="en-US" dirty="0"/>
            </a:br>
            <a:r>
              <a:rPr lang="en-US" sz="1200" dirty="0"/>
              <a:t>Can also be installed on 5 </a:t>
            </a:r>
            <a:r>
              <a:rPr lang="en-US" sz="800" dirty="0"/>
              <a:t>(For some features, you need to be running PowerShell 7.2 or higher)</a:t>
            </a:r>
            <a:endParaRPr lang="nl-BE" sz="1100" dirty="0"/>
          </a:p>
        </p:txBody>
      </p:sp>
      <p:sp>
        <p:nvSpPr>
          <p:cNvPr id="3" name="Text Placeholder 2"/>
          <p:cNvSpPr>
            <a:spLocks noGrp="1"/>
          </p:cNvSpPr>
          <p:nvPr>
            <p:ph type="body" sz="half" idx="10"/>
          </p:nvPr>
        </p:nvSpPr>
        <p:spPr>
          <a:xfrm>
            <a:off x="825214" y="1590711"/>
            <a:ext cx="6780209" cy="3925834"/>
          </a:xfrm>
        </p:spPr>
        <p:txBody>
          <a:bodyPr/>
          <a:lstStyle/>
          <a:p>
            <a:pPr marL="285750" indent="-285750">
              <a:buFont typeface="Arial" panose="020B0604020202020204" pitchFamily="34" charset="0"/>
              <a:buChar char="•"/>
            </a:pPr>
            <a:r>
              <a:rPr lang="en-US" sz="1400" dirty="0">
                <a:solidFill>
                  <a:schemeClr val="tx1"/>
                </a:solidFill>
                <a:latin typeface="+mn-lt"/>
                <a:cs typeface="+mn-cs"/>
              </a:rPr>
              <a:t>Syntax coloring of the command line</a:t>
            </a:r>
          </a:p>
          <a:p>
            <a:pPr marL="285750" indent="-285750">
              <a:buFont typeface="Arial" panose="020B0604020202020204" pitchFamily="34" charset="0"/>
              <a:buChar char="•"/>
            </a:pPr>
            <a:r>
              <a:rPr lang="en-US" sz="1400" dirty="0">
                <a:solidFill>
                  <a:schemeClr val="tx1"/>
                </a:solidFill>
                <a:latin typeface="+mn-lt"/>
                <a:cs typeface="+mn-cs"/>
              </a:rPr>
              <a:t>A visual indication of syntax errors</a:t>
            </a:r>
          </a:p>
          <a:p>
            <a:pPr marL="285750" indent="-285750">
              <a:buFont typeface="Arial" panose="020B0604020202020204" pitchFamily="34" charset="0"/>
              <a:buChar char="•"/>
            </a:pPr>
            <a:r>
              <a:rPr lang="en-US" sz="1400" dirty="0">
                <a:solidFill>
                  <a:schemeClr val="tx1"/>
                </a:solidFill>
                <a:latin typeface="+mn-lt"/>
                <a:cs typeface="+mn-cs"/>
              </a:rPr>
              <a:t>A better multi-line experience (both editing and history)</a:t>
            </a:r>
          </a:p>
          <a:p>
            <a:pPr marL="285750" indent="-285750">
              <a:buFont typeface="Arial" panose="020B0604020202020204" pitchFamily="34" charset="0"/>
              <a:buChar char="•"/>
            </a:pPr>
            <a:r>
              <a:rPr lang="en-US" sz="1400" dirty="0">
                <a:solidFill>
                  <a:schemeClr val="tx1"/>
                </a:solidFill>
                <a:latin typeface="+mn-lt"/>
                <a:cs typeface="+mn-cs"/>
              </a:rPr>
              <a:t>Customizable key bindings</a:t>
            </a:r>
          </a:p>
          <a:p>
            <a:pPr marL="285750" indent="-285750">
              <a:buFont typeface="Arial" panose="020B0604020202020204" pitchFamily="34" charset="0"/>
              <a:buChar char="•"/>
            </a:pPr>
            <a:r>
              <a:rPr lang="en-US" sz="1400" dirty="0" err="1">
                <a:solidFill>
                  <a:schemeClr val="tx1"/>
                </a:solidFill>
                <a:latin typeface="+mn-lt"/>
                <a:cs typeface="+mn-cs"/>
              </a:rPr>
              <a:t>Cmd</a:t>
            </a:r>
            <a:r>
              <a:rPr lang="en-US" sz="1400" dirty="0">
                <a:solidFill>
                  <a:schemeClr val="tx1"/>
                </a:solidFill>
                <a:latin typeface="+mn-lt"/>
                <a:cs typeface="+mn-cs"/>
              </a:rPr>
              <a:t> and </a:t>
            </a:r>
            <a:r>
              <a:rPr lang="en-US" sz="1400" dirty="0" err="1">
                <a:solidFill>
                  <a:schemeClr val="tx1"/>
                </a:solidFill>
                <a:latin typeface="+mn-lt"/>
                <a:cs typeface="+mn-cs"/>
              </a:rPr>
              <a:t>Emacs</a:t>
            </a:r>
            <a:r>
              <a:rPr lang="en-US" sz="1400" dirty="0">
                <a:solidFill>
                  <a:schemeClr val="tx1"/>
                </a:solidFill>
                <a:latin typeface="+mn-lt"/>
                <a:cs typeface="+mn-cs"/>
              </a:rPr>
              <a:t> modes</a:t>
            </a:r>
          </a:p>
          <a:p>
            <a:pPr marL="285750" indent="-285750">
              <a:buFont typeface="Arial" panose="020B0604020202020204" pitchFamily="34" charset="0"/>
              <a:buChar char="•"/>
            </a:pPr>
            <a:r>
              <a:rPr lang="en-US" sz="1400" dirty="0">
                <a:solidFill>
                  <a:schemeClr val="tx1"/>
                </a:solidFill>
                <a:latin typeface="+mn-lt"/>
                <a:cs typeface="+mn-cs"/>
              </a:rPr>
              <a:t>Many configuration options</a:t>
            </a:r>
          </a:p>
          <a:p>
            <a:pPr marL="285750" indent="-285750">
              <a:buFont typeface="Arial" panose="020B0604020202020204" pitchFamily="34" charset="0"/>
              <a:buChar char="•"/>
            </a:pPr>
            <a:r>
              <a:rPr lang="en-US" sz="1400" dirty="0">
                <a:solidFill>
                  <a:schemeClr val="tx1"/>
                </a:solidFill>
                <a:latin typeface="+mn-lt"/>
                <a:cs typeface="+mn-cs"/>
              </a:rPr>
              <a:t>Bash style completion (optional in </a:t>
            </a:r>
            <a:r>
              <a:rPr lang="en-US" sz="1400" dirty="0" err="1">
                <a:solidFill>
                  <a:schemeClr val="tx1"/>
                </a:solidFill>
                <a:latin typeface="+mn-lt"/>
                <a:cs typeface="+mn-cs"/>
              </a:rPr>
              <a:t>Cmd</a:t>
            </a:r>
            <a:r>
              <a:rPr lang="en-US" sz="1400" dirty="0">
                <a:solidFill>
                  <a:schemeClr val="tx1"/>
                </a:solidFill>
                <a:latin typeface="+mn-lt"/>
                <a:cs typeface="+mn-cs"/>
              </a:rPr>
              <a:t> mode, default in </a:t>
            </a:r>
            <a:r>
              <a:rPr lang="en-US" sz="1400" dirty="0" err="1">
                <a:solidFill>
                  <a:schemeClr val="tx1"/>
                </a:solidFill>
                <a:latin typeface="+mn-lt"/>
                <a:cs typeface="+mn-cs"/>
              </a:rPr>
              <a:t>Emacs</a:t>
            </a:r>
            <a:r>
              <a:rPr lang="en-US" sz="1400" dirty="0">
                <a:solidFill>
                  <a:schemeClr val="tx1"/>
                </a:solidFill>
                <a:latin typeface="+mn-lt"/>
                <a:cs typeface="+mn-cs"/>
              </a:rPr>
              <a:t> mode)</a:t>
            </a:r>
          </a:p>
          <a:p>
            <a:pPr marL="285750" indent="-285750">
              <a:buFont typeface="Arial" panose="020B0604020202020204" pitchFamily="34" charset="0"/>
              <a:buChar char="•"/>
            </a:pPr>
            <a:r>
              <a:rPr lang="en-US" sz="1400" dirty="0" err="1">
                <a:solidFill>
                  <a:schemeClr val="tx1"/>
                </a:solidFill>
                <a:latin typeface="+mn-lt"/>
                <a:cs typeface="+mn-cs"/>
              </a:rPr>
              <a:t>Emacs</a:t>
            </a:r>
            <a:r>
              <a:rPr lang="en-US" sz="1400" dirty="0">
                <a:solidFill>
                  <a:schemeClr val="tx1"/>
                </a:solidFill>
                <a:latin typeface="+mn-lt"/>
                <a:cs typeface="+mn-cs"/>
              </a:rPr>
              <a:t> yank/kill-ring</a:t>
            </a:r>
          </a:p>
          <a:p>
            <a:pPr marL="285750" indent="-285750">
              <a:buFont typeface="Arial" panose="020B0604020202020204" pitchFamily="34" charset="0"/>
              <a:buChar char="•"/>
            </a:pPr>
            <a:r>
              <a:rPr lang="en-US" sz="1400" dirty="0">
                <a:solidFill>
                  <a:schemeClr val="tx1"/>
                </a:solidFill>
                <a:latin typeface="+mn-lt"/>
                <a:cs typeface="+mn-cs"/>
              </a:rPr>
              <a:t>PowerShell token based "word" movement and deletion</a:t>
            </a:r>
          </a:p>
          <a:p>
            <a:pPr marL="285750" indent="-285750">
              <a:buFont typeface="Arial" panose="020B0604020202020204" pitchFamily="34" charset="0"/>
              <a:buChar char="•"/>
            </a:pPr>
            <a:r>
              <a:rPr lang="en-US" sz="1400" dirty="0">
                <a:solidFill>
                  <a:schemeClr val="tx1"/>
                </a:solidFill>
                <a:latin typeface="+mn-lt"/>
                <a:cs typeface="+mn-cs"/>
              </a:rPr>
              <a:t>Predictive IntelliSense</a:t>
            </a:r>
          </a:p>
          <a:p>
            <a:pPr marL="285750" indent="-285750">
              <a:buFont typeface="Arial" panose="020B0604020202020204" pitchFamily="34" charset="0"/>
              <a:buChar char="•"/>
            </a:pPr>
            <a:r>
              <a:rPr lang="en-US" sz="1400" dirty="0">
                <a:solidFill>
                  <a:schemeClr val="tx1"/>
                </a:solidFill>
                <a:latin typeface="+mn-lt"/>
                <a:cs typeface="+mn-cs"/>
              </a:rPr>
              <a:t>Dynamic display of Help in the console without losing your place on the command line</a:t>
            </a:r>
          </a:p>
          <a:p>
            <a:endParaRPr lang="nl-BE" sz="1400" dirty="0">
              <a:solidFill>
                <a:schemeClr val="tx1"/>
              </a:solidFill>
              <a:latin typeface="+mn-lt"/>
              <a:cs typeface="+mn-cs"/>
            </a:endParaRPr>
          </a:p>
        </p:txBody>
      </p:sp>
      <p:sp>
        <p:nvSpPr>
          <p:cNvPr id="4" name="TextBox 3"/>
          <p:cNvSpPr txBox="1"/>
          <p:nvPr/>
        </p:nvSpPr>
        <p:spPr>
          <a:xfrm>
            <a:off x="8046720" y="1590711"/>
            <a:ext cx="3546282" cy="3139321"/>
          </a:xfrm>
          <a:prstGeom prst="rect">
            <a:avLst/>
          </a:prstGeom>
          <a:noFill/>
        </p:spPr>
        <p:txBody>
          <a:bodyPr wrap="square" rtlCol="0">
            <a:spAutoFit/>
          </a:bodyPr>
          <a:lstStyle/>
          <a:p>
            <a:r>
              <a:rPr lang="en-US" b="1" dirty="0"/>
              <a:t>Predictive IntelliSense</a:t>
            </a:r>
          </a:p>
          <a:p>
            <a:r>
              <a:rPr lang="en-US" dirty="0"/>
              <a:t>Predictive IntelliSense is an addition to the concept of tab completion that assists the user in successfully completing commands. It enables users to discover, edit, and execute full commands based on matching predictions from the user's history and additional domain specific plugins.</a:t>
            </a:r>
          </a:p>
          <a:p>
            <a:endParaRPr lang="nl-BE" dirty="0"/>
          </a:p>
        </p:txBody>
      </p:sp>
    </p:spTree>
    <p:extLst>
      <p:ext uri="{BB962C8B-B14F-4D97-AF65-F5344CB8AC3E}">
        <p14:creationId xmlns:p14="http://schemas.microsoft.com/office/powerpoint/2010/main" val="2717318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hop over to some code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04" y="1072176"/>
            <a:ext cx="1963392" cy="1966962"/>
          </a:xfrm>
          <a:prstGeom prst="rect">
            <a:avLst/>
          </a:prstGeom>
        </p:spPr>
      </p:pic>
    </p:spTree>
    <p:extLst>
      <p:ext uri="{BB962C8B-B14F-4D97-AF65-F5344CB8AC3E}">
        <p14:creationId xmlns:p14="http://schemas.microsoft.com/office/powerpoint/2010/main" val="136798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Finding information and Help</a:t>
            </a:r>
            <a:endParaRPr lang="en-US" dirty="0"/>
          </a:p>
        </p:txBody>
      </p:sp>
    </p:spTree>
    <p:extLst>
      <p:ext uri="{BB962C8B-B14F-4D97-AF65-F5344CB8AC3E}">
        <p14:creationId xmlns:p14="http://schemas.microsoft.com/office/powerpoint/2010/main" val="4260900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Tab Completion and </a:t>
            </a:r>
            <a:r>
              <a:rPr lang="en-GB" dirty="0" err="1"/>
              <a:t>Intellisense</a:t>
            </a:r>
            <a:endParaRPr lang="en-US" dirty="0"/>
          </a:p>
        </p:txBody>
      </p:sp>
      <p:sp>
        <p:nvSpPr>
          <p:cNvPr id="4" name="Text Placeholder 3"/>
          <p:cNvSpPr>
            <a:spLocks noGrp="1"/>
          </p:cNvSpPr>
          <p:nvPr>
            <p:ph type="body" sz="half" idx="10"/>
          </p:nvPr>
        </p:nvSpPr>
        <p:spPr/>
        <p:txBody>
          <a:bodyPr/>
          <a:lstStyle/>
          <a:p>
            <a:pPr marL="285750" indent="-285750">
              <a:buFont typeface="Arial" panose="020B0604020202020204" pitchFamily="34" charset="0"/>
              <a:buChar char="•"/>
            </a:pPr>
            <a:r>
              <a:rPr lang="en-GB" dirty="0"/>
              <a:t>Tab completion:</a:t>
            </a:r>
          </a:p>
          <a:p>
            <a:pPr marL="742939" lvl="1" indent="-285750">
              <a:buFont typeface="Arial" panose="020B0604020202020204" pitchFamily="34" charset="0"/>
              <a:buChar char="•"/>
            </a:pPr>
            <a:r>
              <a:rPr lang="en-US" dirty="0"/>
              <a:t>Type Get-S in the CMD and press TAB.</a:t>
            </a:r>
          </a:p>
          <a:p>
            <a:pPr marL="742939" lvl="1" indent="-285750">
              <a:buFont typeface="Arial" panose="020B0604020202020204" pitchFamily="34" charset="0"/>
              <a:buChar char="•"/>
            </a:pPr>
            <a:r>
              <a:rPr lang="en-US" dirty="0"/>
              <a:t>Type Dir C:\ and press TAB.</a:t>
            </a:r>
          </a:p>
          <a:p>
            <a:pPr marL="285750" indent="-285750">
              <a:buFont typeface="Arial" panose="020B0604020202020204" pitchFamily="34" charset="0"/>
              <a:buChar char="•"/>
            </a:pPr>
            <a:r>
              <a:rPr lang="en-GB" dirty="0"/>
              <a:t>IntelliSense</a:t>
            </a:r>
          </a:p>
          <a:p>
            <a:pPr marL="742939" lvl="1" indent="-285750">
              <a:buFont typeface="Arial" panose="020B0604020202020204" pitchFamily="34" charset="0"/>
              <a:buChar char="•"/>
            </a:pPr>
            <a:r>
              <a:rPr lang="en-US" dirty="0"/>
              <a:t>Tab completion, but with a nice dropdown menu.</a:t>
            </a:r>
          </a:p>
          <a:p>
            <a:pPr marL="285750" indent="-285750">
              <a:buFont typeface="Arial" panose="020B0604020202020204" pitchFamily="34" charset="0"/>
              <a:buChar char="•"/>
            </a:pPr>
            <a:r>
              <a:rPr lang="en-GB" dirty="0"/>
              <a:t>Finding your P</a:t>
            </a:r>
            <a:r>
              <a:rPr lang="en-BE" dirty="0"/>
              <a:t>S</a:t>
            </a:r>
            <a:r>
              <a:rPr lang="en-GB" dirty="0"/>
              <a:t>version</a:t>
            </a:r>
          </a:p>
          <a:p>
            <a:pPr marL="742939" lvl="1" indent="-285750">
              <a:buFont typeface="Arial" panose="020B0604020202020204" pitchFamily="34" charset="0"/>
              <a:buChar char="•"/>
            </a:pPr>
            <a:r>
              <a:rPr lang="en-GB" dirty="0"/>
              <a:t>$</a:t>
            </a:r>
            <a:r>
              <a:rPr lang="en-GB" dirty="0" err="1"/>
              <a:t>PSVersionTable</a:t>
            </a:r>
            <a:endParaRPr lang="en-GB" dirty="0"/>
          </a:p>
          <a:p>
            <a:pPr marL="742939" lvl="1" indent="-285750">
              <a:buFont typeface="Arial" panose="020B0604020202020204" pitchFamily="34" charset="0"/>
              <a:buChar char="•"/>
            </a:pPr>
            <a:r>
              <a:rPr lang="en-BE" dirty="0"/>
              <a:t>get-host | select-object version</a:t>
            </a:r>
            <a:endParaRPr lang="en-US" dirty="0"/>
          </a:p>
          <a:p>
            <a:pPr lvl="1"/>
            <a:r>
              <a:rPr lang="en-GB" dirty="0"/>
              <a:t>	</a:t>
            </a:r>
          </a:p>
        </p:txBody>
      </p:sp>
      <p:pic>
        <p:nvPicPr>
          <p:cNvPr id="5" name="Content Placeholder 4">
            <a:extLst>
              <a:ext uri="{FF2B5EF4-FFF2-40B4-BE49-F238E27FC236}">
                <a16:creationId xmlns:a16="http://schemas.microsoft.com/office/drawing/2014/main" id="{A4A82066-2A58-4A82-B942-4B1D9871BAA8}"/>
              </a:ext>
            </a:extLst>
          </p:cNvPr>
          <p:cNvPicPr>
            <a:picLocks noChangeAspect="1"/>
          </p:cNvPicPr>
          <p:nvPr/>
        </p:nvPicPr>
        <p:blipFill>
          <a:blip r:embed="rId2"/>
          <a:stretch>
            <a:fillRect/>
          </a:stretch>
        </p:blipFill>
        <p:spPr>
          <a:xfrm>
            <a:off x="4848094" y="1498853"/>
            <a:ext cx="7267546" cy="3416300"/>
          </a:xfrm>
          <a:prstGeom prst="rect">
            <a:avLst/>
          </a:prstGeom>
        </p:spPr>
      </p:pic>
    </p:spTree>
    <p:extLst>
      <p:ext uri="{BB962C8B-B14F-4D97-AF65-F5344CB8AC3E}">
        <p14:creationId xmlns:p14="http://schemas.microsoft.com/office/powerpoint/2010/main" val="1339963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Get-Help command</a:t>
            </a:r>
            <a:endParaRPr lang="en-US" dirty="0"/>
          </a:p>
        </p:txBody>
      </p:sp>
      <p:sp>
        <p:nvSpPr>
          <p:cNvPr id="4" name="Text Placeholder 3"/>
          <p:cNvSpPr>
            <a:spLocks noGrp="1"/>
          </p:cNvSpPr>
          <p:nvPr>
            <p:ph type="body" sz="half" idx="10"/>
          </p:nvPr>
        </p:nvSpPr>
        <p:spPr/>
        <p:txBody>
          <a:bodyPr/>
          <a:lstStyle/>
          <a:p>
            <a:pPr marL="285750" indent="-285750">
              <a:buFont typeface="Arial" panose="020B0604020202020204" pitchFamily="34" charset="0"/>
              <a:buChar char="•"/>
            </a:pPr>
            <a:r>
              <a:rPr lang="en-GB" dirty="0"/>
              <a:t>Built in help function</a:t>
            </a:r>
          </a:p>
          <a:p>
            <a:pPr marL="285750" indent="-285750">
              <a:buFont typeface="Arial" panose="020B0604020202020204" pitchFamily="34" charset="0"/>
              <a:buChar char="•"/>
            </a:pPr>
            <a:r>
              <a:rPr lang="en-GB" dirty="0"/>
              <a:t>Requires update (run as admin)</a:t>
            </a:r>
          </a:p>
          <a:p>
            <a:pPr marL="285750" indent="-285750">
              <a:buFont typeface="Arial" panose="020B0604020202020204" pitchFamily="34" charset="0"/>
              <a:buChar char="•"/>
            </a:pPr>
            <a:r>
              <a:rPr lang="en-GB" dirty="0"/>
              <a:t>Get-help</a:t>
            </a:r>
          </a:p>
          <a:p>
            <a:pPr marL="285750" indent="-285750">
              <a:buFont typeface="Arial" panose="020B0604020202020204" pitchFamily="34" charset="0"/>
              <a:buChar char="•"/>
            </a:pPr>
            <a:endParaRPr lang="en-GB" dirty="0"/>
          </a:p>
        </p:txBody>
      </p:sp>
      <p:pic>
        <p:nvPicPr>
          <p:cNvPr id="3" name="Picture 2"/>
          <p:cNvPicPr>
            <a:picLocks noChangeAspect="1"/>
          </p:cNvPicPr>
          <p:nvPr/>
        </p:nvPicPr>
        <p:blipFill>
          <a:blip r:embed="rId2"/>
          <a:stretch>
            <a:fillRect/>
          </a:stretch>
        </p:blipFill>
        <p:spPr>
          <a:xfrm>
            <a:off x="4918225" y="1339789"/>
            <a:ext cx="6598891" cy="1337454"/>
          </a:xfrm>
          <a:prstGeom prst="rect">
            <a:avLst/>
          </a:prstGeom>
        </p:spPr>
      </p:pic>
    </p:spTree>
    <p:extLst>
      <p:ext uri="{BB962C8B-B14F-4D97-AF65-F5344CB8AC3E}">
        <p14:creationId xmlns:p14="http://schemas.microsoft.com/office/powerpoint/2010/main" val="4272936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Find help for commands</a:t>
            </a:r>
            <a:endParaRPr lang="en-US" dirty="0"/>
          </a:p>
        </p:txBody>
      </p:sp>
      <p:sp>
        <p:nvSpPr>
          <p:cNvPr id="4" name="Text Placeholder 3"/>
          <p:cNvSpPr>
            <a:spLocks noGrp="1"/>
          </p:cNvSpPr>
          <p:nvPr>
            <p:ph type="body" sz="half" idx="10"/>
          </p:nvPr>
        </p:nvSpPr>
        <p:spPr/>
        <p:txBody>
          <a:bodyPr/>
          <a:lstStyle/>
          <a:p>
            <a:pPr marL="285750" indent="-285750">
              <a:buFont typeface="Arial" panose="020B0604020202020204" pitchFamily="34" charset="0"/>
              <a:buChar char="•"/>
            </a:pPr>
            <a:r>
              <a:rPr lang="en-GB" dirty="0"/>
              <a:t>Commands -&gt; -show</a:t>
            </a:r>
            <a:r>
              <a:rPr lang="en-BE" dirty="0"/>
              <a:t>W</a:t>
            </a:r>
            <a:r>
              <a:rPr lang="en-GB" dirty="0" err="1"/>
              <a:t>indow</a:t>
            </a:r>
            <a:endParaRPr lang="en-GB" dirty="0"/>
          </a:p>
          <a:p>
            <a:pPr marL="285750" indent="-285750">
              <a:buFont typeface="Arial" panose="020B0604020202020204" pitchFamily="34" charset="0"/>
              <a:buChar char="•"/>
            </a:pPr>
            <a:r>
              <a:rPr lang="en-GB" dirty="0"/>
              <a:t>-Online , -Full , -Example</a:t>
            </a:r>
          </a:p>
          <a:p>
            <a:pPr marL="285750" indent="-285750">
              <a:buFont typeface="Arial" panose="020B0604020202020204" pitchFamily="34" charset="0"/>
              <a:buChar char="•"/>
            </a:pPr>
            <a:r>
              <a:rPr lang="en-GB" dirty="0"/>
              <a:t>Get-command to find commands</a:t>
            </a:r>
          </a:p>
          <a:p>
            <a:pPr marL="285750" indent="-285750">
              <a:buFont typeface="Arial" panose="020B0604020202020204" pitchFamily="34" charset="0"/>
              <a:buChar char="•"/>
            </a:pPr>
            <a:r>
              <a:rPr lang="en-GB" dirty="0"/>
              <a:t>Show-command</a:t>
            </a:r>
          </a:p>
          <a:p>
            <a:endParaRPr lang="en-US" dirty="0"/>
          </a:p>
        </p:txBody>
      </p:sp>
      <p:pic>
        <p:nvPicPr>
          <p:cNvPr id="6" name="Picture 5"/>
          <p:cNvPicPr>
            <a:picLocks noChangeAspect="1"/>
          </p:cNvPicPr>
          <p:nvPr/>
        </p:nvPicPr>
        <p:blipFill>
          <a:blip r:embed="rId2"/>
          <a:stretch>
            <a:fillRect/>
          </a:stretch>
        </p:blipFill>
        <p:spPr>
          <a:xfrm>
            <a:off x="6521825" y="152983"/>
            <a:ext cx="4466257" cy="3449386"/>
          </a:xfrm>
          <a:prstGeom prst="rect">
            <a:avLst/>
          </a:prstGeom>
        </p:spPr>
      </p:pic>
      <p:pic>
        <p:nvPicPr>
          <p:cNvPr id="7" name="Picture 6"/>
          <p:cNvPicPr>
            <a:picLocks noChangeAspect="1"/>
          </p:cNvPicPr>
          <p:nvPr/>
        </p:nvPicPr>
        <p:blipFill>
          <a:blip r:embed="rId3"/>
          <a:stretch>
            <a:fillRect/>
          </a:stretch>
        </p:blipFill>
        <p:spPr>
          <a:xfrm>
            <a:off x="6521825" y="3933766"/>
            <a:ext cx="4551681" cy="2443534"/>
          </a:xfrm>
          <a:prstGeom prst="rect">
            <a:avLst/>
          </a:prstGeom>
        </p:spPr>
      </p:pic>
    </p:spTree>
    <p:extLst>
      <p:ext uri="{BB962C8B-B14F-4D97-AF65-F5344CB8AC3E}">
        <p14:creationId xmlns:p14="http://schemas.microsoft.com/office/powerpoint/2010/main" val="3354933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Interpreting Get-help output</a:t>
            </a:r>
            <a:endParaRPr lang="en-US" dirty="0"/>
          </a:p>
        </p:txBody>
      </p:sp>
      <p:sp>
        <p:nvSpPr>
          <p:cNvPr id="4" name="Text Placeholder 3"/>
          <p:cNvSpPr>
            <a:spLocks noGrp="1"/>
          </p:cNvSpPr>
          <p:nvPr>
            <p:ph type="body" sz="half" idx="10"/>
          </p:nvPr>
        </p:nvSpPr>
        <p:spPr/>
        <p:txBody>
          <a:bodyPr/>
          <a:lstStyle/>
          <a:p>
            <a:pPr marL="285750" indent="-285750">
              <a:buFont typeface="Arial" panose="020B0604020202020204" pitchFamily="34" charset="0"/>
              <a:buChar char="•"/>
            </a:pPr>
            <a:r>
              <a:rPr lang="en-GB" dirty="0"/>
              <a:t>Syntax</a:t>
            </a:r>
          </a:p>
          <a:p>
            <a:pPr marL="742939" lvl="1" indent="-285750">
              <a:buFont typeface="Arial" panose="020B0604020202020204" pitchFamily="34" charset="0"/>
              <a:buChar char="•"/>
            </a:pPr>
            <a:r>
              <a:rPr lang="en-GB" dirty="0"/>
              <a:t>Multiple syntaxes, multiple parameter sets</a:t>
            </a:r>
          </a:p>
          <a:p>
            <a:pPr marL="742939" lvl="1" indent="-285750">
              <a:buFont typeface="Arial" panose="020B0604020202020204" pitchFamily="34" charset="0"/>
              <a:buChar char="•"/>
            </a:pPr>
            <a:r>
              <a:rPr lang="en-GB" dirty="0"/>
              <a:t>Mutually exclusive</a:t>
            </a:r>
          </a:p>
          <a:p>
            <a:pPr marL="285750" indent="-285750">
              <a:buFont typeface="Arial" panose="020B0604020202020204" pitchFamily="34" charset="0"/>
              <a:buChar char="•"/>
            </a:pPr>
            <a:r>
              <a:rPr lang="en-GB" dirty="0"/>
              <a:t>Optional parameters</a:t>
            </a:r>
          </a:p>
          <a:p>
            <a:pPr marL="285750" indent="-285750">
              <a:buFont typeface="Arial" panose="020B0604020202020204" pitchFamily="34" charset="0"/>
              <a:buChar char="•"/>
            </a:pPr>
            <a:r>
              <a:rPr lang="en-GB" dirty="0"/>
              <a:t>Mandatory parameters</a:t>
            </a:r>
          </a:p>
          <a:p>
            <a:pPr marL="285750" indent="-285750">
              <a:buFont typeface="Arial" panose="020B0604020202020204" pitchFamily="34" charset="0"/>
              <a:buChar char="•"/>
            </a:pPr>
            <a:r>
              <a:rPr lang="en-GB" dirty="0"/>
              <a:t>Positional parameters </a:t>
            </a:r>
            <a:endParaRPr lang="en-US" dirty="0"/>
          </a:p>
        </p:txBody>
      </p:sp>
      <p:pic>
        <p:nvPicPr>
          <p:cNvPr id="5" name="Content Placeholder 4">
            <a:extLst>
              <a:ext uri="{FF2B5EF4-FFF2-40B4-BE49-F238E27FC236}">
                <a16:creationId xmlns:a16="http://schemas.microsoft.com/office/drawing/2014/main" id="{3206F90C-3FB2-428C-B3B1-603514114846}"/>
              </a:ext>
            </a:extLst>
          </p:cNvPr>
          <p:cNvPicPr>
            <a:picLocks noChangeAspect="1"/>
          </p:cNvPicPr>
          <p:nvPr/>
        </p:nvPicPr>
        <p:blipFill>
          <a:blip r:embed="rId2"/>
          <a:stretch>
            <a:fillRect/>
          </a:stretch>
        </p:blipFill>
        <p:spPr>
          <a:xfrm>
            <a:off x="5356805" y="1878723"/>
            <a:ext cx="6595856" cy="31005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191457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r>
              <a:rPr lang="en-GB" dirty="0"/>
              <a:t>Optional and Mandatory parameters</a:t>
            </a:r>
            <a:endParaRPr lang="en-US" dirty="0"/>
          </a:p>
        </p:txBody>
      </p:sp>
      <p:sp>
        <p:nvSpPr>
          <p:cNvPr id="4" name="Text Placeholder 3"/>
          <p:cNvSpPr>
            <a:spLocks noGrp="1"/>
          </p:cNvSpPr>
          <p:nvPr>
            <p:ph type="body" sz="half" idx="10"/>
          </p:nvPr>
        </p:nvSpPr>
        <p:spPr>
          <a:xfrm>
            <a:off x="2808647" y="2080476"/>
            <a:ext cx="6237161" cy="3258452"/>
          </a:xfrm>
        </p:spPr>
        <p:txBody>
          <a:bodyPr/>
          <a:lstStyle/>
          <a:p>
            <a:pPr marL="285750" indent="-285750">
              <a:buFont typeface="Arial" panose="020B0604020202020204" pitchFamily="34" charset="0"/>
              <a:buChar char="•"/>
            </a:pPr>
            <a:r>
              <a:rPr lang="en-US" dirty="0"/>
              <a:t>Optional parameter in square brackets.</a:t>
            </a:r>
          </a:p>
          <a:p>
            <a:pPr marL="742939" lvl="1" indent="-285750">
              <a:buFont typeface="Arial" panose="020B0604020202020204" pitchFamily="34" charset="0"/>
              <a:buChar char="•"/>
            </a:pPr>
            <a:r>
              <a:rPr lang="en-US" dirty="0"/>
              <a:t>[-</a:t>
            </a:r>
            <a:r>
              <a:rPr lang="en-US" dirty="0" err="1"/>
              <a:t>ComputerName</a:t>
            </a:r>
            <a:r>
              <a:rPr lang="en-US" dirty="0"/>
              <a:t> &lt;String[]&gt;]</a:t>
            </a:r>
          </a:p>
          <a:p>
            <a:pPr marL="285750" indent="-285750">
              <a:buFont typeface="Arial" panose="020B0604020202020204" pitchFamily="34" charset="0"/>
              <a:buChar char="•"/>
            </a:pPr>
            <a:r>
              <a:rPr lang="en-US" dirty="0"/>
              <a:t>Mandatory parameters not in square brackets.</a:t>
            </a:r>
          </a:p>
          <a:p>
            <a:pPr marL="742939" lvl="1" indent="-285750">
              <a:buFont typeface="Arial" panose="020B0604020202020204" pitchFamily="34" charset="0"/>
              <a:buChar char="•"/>
            </a:pPr>
            <a:r>
              <a:rPr lang="en-US" dirty="0"/>
              <a:t>[-</a:t>
            </a:r>
            <a:r>
              <a:rPr lang="en-US" dirty="0" err="1"/>
              <a:t>LogName</a:t>
            </a:r>
            <a:r>
              <a:rPr lang="en-US" dirty="0"/>
              <a:t>] &lt;String&gt;</a:t>
            </a:r>
          </a:p>
          <a:p>
            <a:pPr marL="742939" lvl="1" indent="-285750">
              <a:buFont typeface="Arial" panose="020B0604020202020204" pitchFamily="34" charset="0"/>
              <a:buChar char="•"/>
            </a:pPr>
            <a:r>
              <a:rPr lang="en-US" dirty="0"/>
              <a:t>Will be prompted for if you do not specify.</a:t>
            </a:r>
          </a:p>
          <a:p>
            <a:endParaRPr lang="en-US" dirty="0"/>
          </a:p>
        </p:txBody>
      </p:sp>
    </p:spTree>
    <p:extLst>
      <p:ext uri="{BB962C8B-B14F-4D97-AF65-F5344CB8AC3E}">
        <p14:creationId xmlns:p14="http://schemas.microsoft.com/office/powerpoint/2010/main" val="1069682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Xavier </a:t>
            </a:r>
            <a:r>
              <a:rPr lang="en-GB" dirty="0" err="1"/>
              <a:t>Clinquart</a:t>
            </a:r>
            <a:endParaRPr lang="en-US" dirty="0"/>
          </a:p>
        </p:txBody>
      </p:sp>
      <p:sp>
        <p:nvSpPr>
          <p:cNvPr id="4" name="Text Placeholder 3"/>
          <p:cNvSpPr>
            <a:spLocks noGrp="1"/>
          </p:cNvSpPr>
          <p:nvPr>
            <p:ph type="body" sz="half" idx="2"/>
          </p:nvPr>
        </p:nvSpPr>
        <p:spPr/>
        <p:txBody>
          <a:bodyPr/>
          <a:lstStyle/>
          <a:p>
            <a:r>
              <a:rPr lang="en-GB" b="1" dirty="0"/>
              <a:t>Who am </a:t>
            </a:r>
            <a:r>
              <a:rPr lang="en-GB" b="1" dirty="0" err="1"/>
              <a:t>i</a:t>
            </a:r>
            <a:r>
              <a:rPr lang="en-GB" b="1" dirty="0"/>
              <a:t>? </a:t>
            </a:r>
          </a:p>
          <a:p>
            <a:pPr marL="285750" indent="-285750">
              <a:buFont typeface="Arial" panose="020B0604020202020204" pitchFamily="34" charset="0"/>
              <a:buChar char="•"/>
            </a:pPr>
            <a:r>
              <a:rPr lang="en-GB" sz="1200" dirty="0">
                <a:latin typeface="Objektiv Mk1" panose="020B0502020204020203"/>
                <a:cs typeface="Arial" panose="020B0604020202020204" pitchFamily="34" charset="0"/>
                <a:hlinkClick r:id="rId3"/>
              </a:rPr>
              <a:t>Xavier.clinquart@axxes.com</a:t>
            </a:r>
            <a:endParaRPr lang="en-GB" sz="1200" dirty="0">
              <a:latin typeface="Objektiv Mk1" panose="020B0502020204020203"/>
              <a:cs typeface="Arial" panose="020B0604020202020204" pitchFamily="34" charset="0"/>
            </a:endParaRPr>
          </a:p>
          <a:p>
            <a:pPr marL="285750" lvl="1" indent="-285750">
              <a:lnSpc>
                <a:spcPct val="100000"/>
              </a:lnSpc>
              <a:spcBef>
                <a:spcPts val="1000"/>
              </a:spcBef>
              <a:buFont typeface="Arial" panose="020B0604020202020204" pitchFamily="34" charset="0"/>
              <a:buChar char="•"/>
            </a:pPr>
            <a:r>
              <a:rPr lang="en-US" sz="1200" dirty="0">
                <a:latin typeface="Objektiv Mk1" panose="020B0502020204020203"/>
                <a:cs typeface="Arial" panose="020B0604020202020204" pitchFamily="34" charset="0"/>
              </a:rPr>
              <a:t>Working with </a:t>
            </a:r>
            <a:r>
              <a:rPr lang="en-US" sz="1200" dirty="0" err="1">
                <a:latin typeface="Objektiv Mk1" panose="020B0502020204020203"/>
                <a:cs typeface="Arial" panose="020B0604020202020204" pitchFamily="34" charset="0"/>
              </a:rPr>
              <a:t>Axxes</a:t>
            </a:r>
            <a:r>
              <a:rPr lang="en-US" sz="1200" dirty="0">
                <a:latin typeface="Objektiv Mk1" panose="020B0502020204020203"/>
                <a:cs typeface="Arial" panose="020B0604020202020204" pitchFamily="34" charset="0"/>
              </a:rPr>
              <a:t> since December 2014</a:t>
            </a:r>
            <a:endParaRPr lang="en-GB" sz="1200" dirty="0">
              <a:latin typeface="Objektiv Mk1" panose="020B0502020204020203"/>
              <a:cs typeface="Arial" panose="020B0604020202020204" pitchFamily="34" charset="0"/>
            </a:endParaRPr>
          </a:p>
          <a:p>
            <a:pPr marL="285750" indent="-285750">
              <a:buFont typeface="Arial" panose="020B0604020202020204" pitchFamily="34" charset="0"/>
              <a:buChar char="•"/>
            </a:pPr>
            <a:r>
              <a:rPr lang="en-GB" sz="1200" dirty="0">
                <a:latin typeface="Objektiv Mk1" panose="020B0502020204020203"/>
                <a:cs typeface="Arial" panose="020B0604020202020204" pitchFamily="34" charset="0"/>
              </a:rPr>
              <a:t>Senior system e</a:t>
            </a:r>
            <a:r>
              <a:rPr lang="en-BE" sz="1200" dirty="0" err="1">
                <a:latin typeface="Objektiv Mk1" panose="020B0502020204020203"/>
                <a:cs typeface="Arial" panose="020B0604020202020204" pitchFamily="34" charset="0"/>
              </a:rPr>
              <a:t>verything</a:t>
            </a:r>
            <a:r>
              <a:rPr lang="en-BE" sz="1200" dirty="0">
                <a:latin typeface="Objektiv Mk1" panose="020B0502020204020203"/>
                <a:cs typeface="Arial" panose="020B0604020202020204" pitchFamily="34" charset="0"/>
              </a:rPr>
              <a:t> </a:t>
            </a:r>
            <a:r>
              <a:rPr lang="en-GB" sz="1200" dirty="0">
                <a:latin typeface="Objektiv Mk1" panose="020B0502020204020203"/>
                <a:cs typeface="Arial" panose="020B0604020202020204" pitchFamily="34" charset="0"/>
              </a:rPr>
              <a:t>@ </a:t>
            </a:r>
            <a:r>
              <a:rPr lang="en-BE" sz="1200" dirty="0" err="1">
                <a:latin typeface="Objektiv Mk1" panose="020B0502020204020203"/>
                <a:cs typeface="Arial" panose="020B0604020202020204" pitchFamily="34" charset="0"/>
              </a:rPr>
              <a:t>Groven</a:t>
            </a:r>
            <a:r>
              <a:rPr lang="en-BE" sz="1200" dirty="0">
                <a:latin typeface="Objektiv Mk1" panose="020B0502020204020203"/>
                <a:cs typeface="Arial" panose="020B0604020202020204" pitchFamily="34" charset="0"/>
              </a:rPr>
              <a:t> +</a:t>
            </a:r>
            <a:endParaRPr lang="en-GB" sz="1200" dirty="0">
              <a:latin typeface="Objektiv Mk1" panose="020B0502020204020203"/>
              <a:cs typeface="Arial" panose="020B0604020202020204" pitchFamily="34" charset="0"/>
            </a:endParaRPr>
          </a:p>
          <a:p>
            <a:pPr marL="285750" indent="-285750">
              <a:buFont typeface="Arial" panose="020B0604020202020204" pitchFamily="34" charset="0"/>
              <a:buChar char="•"/>
            </a:pPr>
            <a:r>
              <a:rPr lang="en-GB" sz="1200" dirty="0">
                <a:latin typeface="Objektiv Mk1" panose="020B0502020204020203"/>
                <a:cs typeface="Arial" panose="020B0604020202020204" pitchFamily="34" charset="0"/>
              </a:rPr>
              <a:t>In love with Automation</a:t>
            </a:r>
          </a:p>
          <a:p>
            <a:pPr marL="285750" indent="-285750">
              <a:buFont typeface="Arial" panose="020B0604020202020204" pitchFamily="34" charset="0"/>
              <a:buChar char="•"/>
            </a:pPr>
            <a:r>
              <a:rPr lang="en-GB" sz="1200" dirty="0"/>
              <a:t>Proud member of the </a:t>
            </a:r>
            <a:r>
              <a:rPr lang="en-GB" sz="1200" dirty="0" err="1">
                <a:hlinkClick r:id="rId4"/>
              </a:rPr>
              <a:t>Axxes</a:t>
            </a:r>
            <a:r>
              <a:rPr lang="en-GB" sz="1200" dirty="0">
                <a:hlinkClick r:id="rId4"/>
              </a:rPr>
              <a:t> </a:t>
            </a:r>
            <a:r>
              <a:rPr lang="en-GB" sz="1200" dirty="0" err="1">
                <a:hlinkClick r:id="rId4"/>
              </a:rPr>
              <a:t>Powershell</a:t>
            </a:r>
            <a:r>
              <a:rPr lang="en-GB" sz="1200" dirty="0">
                <a:hlinkClick r:id="rId4"/>
              </a:rPr>
              <a:t> PACMAN Club </a:t>
            </a:r>
            <a:endParaRPr lang="en-GB" sz="1200" dirty="0"/>
          </a:p>
          <a:p>
            <a:pPr marL="285750" indent="-285750">
              <a:buFont typeface="Arial" panose="020B0604020202020204" pitchFamily="34" charset="0"/>
              <a:buChar char="•"/>
            </a:pPr>
            <a:r>
              <a:rPr lang="en-GB" sz="1200" dirty="0"/>
              <a:t>Organiser of the </a:t>
            </a:r>
            <a:r>
              <a:rPr lang="en-GB" sz="1200" dirty="0">
                <a:hlinkClick r:id="rId5"/>
              </a:rPr>
              <a:t>BEPUG</a:t>
            </a:r>
            <a:r>
              <a:rPr lang="en-GB" sz="1200" dirty="0"/>
              <a:t> </a:t>
            </a:r>
            <a:r>
              <a:rPr lang="en-GB" sz="1200" dirty="0" err="1"/>
              <a:t>Usergroup</a:t>
            </a:r>
            <a:endParaRPr lang="en-GB" sz="1200" dirty="0"/>
          </a:p>
          <a:p>
            <a:pPr marL="285750" indent="-285750">
              <a:buFont typeface="Arial" panose="020B0604020202020204" pitchFamily="34" charset="0"/>
              <a:buChar char="•"/>
            </a:pPr>
            <a:endParaRPr lang="en-GB" sz="1200" dirty="0">
              <a:latin typeface="Objektiv Mk1" panose="020B0502020204020203"/>
              <a:cs typeface="Arial" panose="020B0604020202020204" pitchFamily="34" charset="0"/>
            </a:endParaRPr>
          </a:p>
          <a:p>
            <a:endParaRPr lang="en-US" dirty="0"/>
          </a:p>
        </p:txBody>
      </p:sp>
      <p:pic>
        <p:nvPicPr>
          <p:cNvPr id="5" name="Picture 4"/>
          <p:cNvPicPr>
            <a:picLocks noGrp="1" noChangeAspect="1"/>
          </p:cNvPicPr>
          <p:nvPr/>
        </p:nvPicPr>
        <p:blipFill>
          <a:blip r:embed="rId6">
            <a:extLst>
              <a:ext uri="{28A0092B-C50C-407E-A947-70E740481C1C}">
                <a14:useLocalDpi xmlns:a14="http://schemas.microsoft.com/office/drawing/2010/main" val="0"/>
              </a:ext>
            </a:extLst>
          </a:blip>
          <a:srcRect l="556" r="556"/>
          <a:stretch>
            <a:fillRect/>
          </a:stretch>
        </p:blipFill>
        <p:spPr>
          <a:xfrm>
            <a:off x="6096000" y="0"/>
            <a:ext cx="6096000" cy="6858000"/>
          </a:xfrm>
          <a:prstGeom prst="rect">
            <a:avLst/>
          </a:prstGeom>
        </p:spPr>
      </p:pic>
      <p:pic>
        <p:nvPicPr>
          <p:cNvPr id="1026" name="Picture 2" descr="Logo van Belgian PowerShell user group">
            <a:extLst>
              <a:ext uri="{FF2B5EF4-FFF2-40B4-BE49-F238E27FC236}">
                <a16:creationId xmlns:a16="http://schemas.microsoft.com/office/drawing/2014/main" id="{EEB7D64A-6CA9-108D-C522-DB09DDA1A9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1413" y="44704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46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r>
              <a:rPr lang="en-GB" dirty="0"/>
              <a:t>Positional Parameters</a:t>
            </a:r>
            <a:endParaRPr lang="en-US" dirty="0"/>
          </a:p>
        </p:txBody>
      </p:sp>
      <p:sp>
        <p:nvSpPr>
          <p:cNvPr id="4" name="Text Placeholder 3"/>
          <p:cNvSpPr>
            <a:spLocks noGrp="1"/>
          </p:cNvSpPr>
          <p:nvPr>
            <p:ph type="body" sz="half" idx="10"/>
          </p:nvPr>
        </p:nvSpPr>
        <p:spPr>
          <a:xfrm>
            <a:off x="2808647" y="2080476"/>
            <a:ext cx="6237161" cy="3258452"/>
          </a:xfrm>
        </p:spPr>
        <p:txBody>
          <a:bodyPr/>
          <a:lstStyle/>
          <a:p>
            <a:pPr marL="285750" indent="-285750">
              <a:buFont typeface="Arial" panose="020B0604020202020204" pitchFamily="34" charset="0"/>
              <a:buChar char="•"/>
            </a:pPr>
            <a:r>
              <a:rPr lang="en-US" dirty="0"/>
              <a:t>Commonly used parameters.</a:t>
            </a:r>
          </a:p>
          <a:p>
            <a:pPr marL="285750" indent="-285750">
              <a:buFont typeface="Arial" panose="020B0604020202020204" pitchFamily="34" charset="0"/>
              <a:buChar char="•"/>
            </a:pPr>
            <a:r>
              <a:rPr lang="en-US" dirty="0"/>
              <a:t>Not required to type them out.</a:t>
            </a:r>
          </a:p>
          <a:p>
            <a:pPr marL="285750" indent="-285750">
              <a:buFont typeface="Arial" panose="020B0604020202020204" pitchFamily="34" charset="0"/>
              <a:buChar char="•"/>
            </a:pPr>
            <a:r>
              <a:rPr lang="en-US" dirty="0"/>
              <a:t>Example: [-</a:t>
            </a:r>
            <a:r>
              <a:rPr lang="en-US" dirty="0" err="1"/>
              <a:t>LogName</a:t>
            </a:r>
            <a:r>
              <a:rPr lang="en-US" dirty="0"/>
              <a:t>] &lt;String&gt; [[-</a:t>
            </a:r>
            <a:r>
              <a:rPr lang="en-US" dirty="0" err="1"/>
              <a:t>InstanceID</a:t>
            </a:r>
            <a:r>
              <a:rPr lang="en-US" dirty="0"/>
              <a:t>] &lt;Int64[]&gt;]</a:t>
            </a:r>
          </a:p>
          <a:p>
            <a:pPr marL="742939" lvl="1" indent="-285750">
              <a:buFont typeface="Arial" panose="020B0604020202020204" pitchFamily="34" charset="0"/>
              <a:buChar char="•"/>
            </a:pPr>
            <a:r>
              <a:rPr lang="en-US" dirty="0"/>
              <a:t>-</a:t>
            </a:r>
            <a:r>
              <a:rPr lang="en-US" dirty="0" err="1"/>
              <a:t>LogName</a:t>
            </a:r>
            <a:r>
              <a:rPr lang="en-US" dirty="0"/>
              <a:t> is not optional, no square brackets surrounding both name and value.</a:t>
            </a:r>
          </a:p>
          <a:p>
            <a:pPr marL="742939" lvl="1" indent="-285750">
              <a:buFont typeface="Arial" panose="020B0604020202020204" pitchFamily="34" charset="0"/>
              <a:buChar char="•"/>
            </a:pPr>
            <a:r>
              <a:rPr lang="en-US" dirty="0"/>
              <a:t>-</a:t>
            </a:r>
            <a:r>
              <a:rPr lang="en-US" dirty="0" err="1"/>
              <a:t>LogName</a:t>
            </a:r>
            <a:r>
              <a:rPr lang="en-US" dirty="0"/>
              <a:t> is surrounded by square brackets, making it positional.</a:t>
            </a:r>
          </a:p>
          <a:p>
            <a:pPr marL="742939" lvl="1" indent="-285750">
              <a:buFont typeface="Arial" panose="020B0604020202020204" pitchFamily="34" charset="0"/>
              <a:buChar char="•"/>
            </a:pPr>
            <a:r>
              <a:rPr lang="en-US" dirty="0"/>
              <a:t>-</a:t>
            </a:r>
            <a:r>
              <a:rPr lang="en-US" dirty="0" err="1"/>
              <a:t>InstanceID</a:t>
            </a:r>
            <a:r>
              <a:rPr lang="en-US" dirty="0"/>
              <a:t> is optional, both name and value surrounded by square brackets.</a:t>
            </a:r>
          </a:p>
          <a:p>
            <a:pPr marL="742939" lvl="1" indent="-285750">
              <a:buFont typeface="Arial" panose="020B0604020202020204" pitchFamily="34" charset="0"/>
              <a:buChar char="•"/>
            </a:pPr>
            <a:r>
              <a:rPr lang="en-US" dirty="0"/>
              <a:t>-</a:t>
            </a:r>
            <a:r>
              <a:rPr lang="en-US" dirty="0" err="1"/>
              <a:t>InstanceID</a:t>
            </a:r>
            <a:r>
              <a:rPr lang="en-US" dirty="0"/>
              <a:t> is positional, because it is surrounded by square brackets.</a:t>
            </a:r>
          </a:p>
          <a:p>
            <a:endParaRPr lang="en-US" dirty="0"/>
          </a:p>
        </p:txBody>
      </p:sp>
    </p:spTree>
    <p:extLst>
      <p:ext uri="{BB962C8B-B14F-4D97-AF65-F5344CB8AC3E}">
        <p14:creationId xmlns:p14="http://schemas.microsoft.com/office/powerpoint/2010/main" val="236598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Online Help</a:t>
            </a:r>
            <a:endParaRPr lang="en-US" dirty="0"/>
          </a:p>
        </p:txBody>
      </p:sp>
      <p:sp>
        <p:nvSpPr>
          <p:cNvPr id="4" name="Text Placeholder 3"/>
          <p:cNvSpPr>
            <a:spLocks noGrp="1"/>
          </p:cNvSpPr>
          <p:nvPr>
            <p:ph type="body" sz="half" idx="10"/>
          </p:nvPr>
        </p:nvSpPr>
        <p:spPr/>
        <p:txBody>
          <a:bodyPr/>
          <a:lstStyle/>
          <a:p>
            <a:pPr marL="285750" indent="-285750">
              <a:buFont typeface="Arial" panose="020B0604020202020204" pitchFamily="34" charset="0"/>
              <a:buChar char="•"/>
            </a:pPr>
            <a:r>
              <a:rPr lang="en-GB" dirty="0"/>
              <a:t>Microsoft Docs</a:t>
            </a:r>
          </a:p>
          <a:p>
            <a:pPr marL="285750" indent="-285750">
              <a:buFont typeface="Arial" panose="020B0604020202020204" pitchFamily="34" charset="0"/>
              <a:buChar char="•"/>
            </a:pPr>
            <a:r>
              <a:rPr lang="en-GB" dirty="0"/>
              <a:t>Google , Bing , DuckDuckGo , … </a:t>
            </a:r>
          </a:p>
          <a:p>
            <a:pPr marL="285750" indent="-285750">
              <a:buFont typeface="Arial" panose="020B0604020202020204" pitchFamily="34" charset="0"/>
              <a:buChar char="•"/>
            </a:pPr>
            <a:r>
              <a:rPr lang="en-GB" dirty="0"/>
              <a:t>https://github.com/PowerShell</a:t>
            </a:r>
            <a:endParaRPr lang="en-US" dirty="0"/>
          </a:p>
        </p:txBody>
      </p:sp>
      <p:pic>
        <p:nvPicPr>
          <p:cNvPr id="6" name="Picture 5"/>
          <p:cNvPicPr>
            <a:picLocks noChangeAspect="1"/>
          </p:cNvPicPr>
          <p:nvPr/>
        </p:nvPicPr>
        <p:blipFill>
          <a:blip r:embed="rId2"/>
          <a:stretch>
            <a:fillRect/>
          </a:stretch>
        </p:blipFill>
        <p:spPr>
          <a:xfrm>
            <a:off x="4582536" y="699608"/>
            <a:ext cx="7609464" cy="3761982"/>
          </a:xfrm>
          <a:prstGeom prst="rect">
            <a:avLst/>
          </a:prstGeom>
        </p:spPr>
      </p:pic>
    </p:spTree>
    <p:extLst>
      <p:ext uri="{BB962C8B-B14F-4D97-AF65-F5344CB8AC3E}">
        <p14:creationId xmlns:p14="http://schemas.microsoft.com/office/powerpoint/2010/main" val="1519032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Labo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04" y="1072176"/>
            <a:ext cx="1963392" cy="1966962"/>
          </a:xfrm>
          <a:prstGeom prst="rect">
            <a:avLst/>
          </a:prstGeom>
        </p:spPr>
      </p:pic>
    </p:spTree>
    <p:extLst>
      <p:ext uri="{BB962C8B-B14F-4D97-AF65-F5344CB8AC3E}">
        <p14:creationId xmlns:p14="http://schemas.microsoft.com/office/powerpoint/2010/main" val="1876874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Understanding commands</a:t>
            </a:r>
            <a:endParaRPr lang="en-US" dirty="0"/>
          </a:p>
        </p:txBody>
      </p:sp>
    </p:spTree>
    <p:extLst>
      <p:ext uri="{BB962C8B-B14F-4D97-AF65-F5344CB8AC3E}">
        <p14:creationId xmlns:p14="http://schemas.microsoft.com/office/powerpoint/2010/main" val="3624998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988" y="901124"/>
            <a:ext cx="5555961" cy="438665"/>
          </a:xfrm>
        </p:spPr>
        <p:txBody>
          <a:bodyPr/>
          <a:lstStyle/>
          <a:p>
            <a:r>
              <a:rPr lang="en-US" dirty="0"/>
              <a:t>The anatomy of a command</a:t>
            </a:r>
          </a:p>
        </p:txBody>
      </p:sp>
      <p:sp>
        <p:nvSpPr>
          <p:cNvPr id="4" name="Text Placeholder 3"/>
          <p:cNvSpPr>
            <a:spLocks noGrp="1"/>
          </p:cNvSpPr>
          <p:nvPr>
            <p:ph type="body" sz="half" idx="10"/>
          </p:nvPr>
        </p:nvSpPr>
        <p:spPr>
          <a:xfrm>
            <a:off x="985987" y="1799773"/>
            <a:ext cx="3932237" cy="3557751"/>
          </a:xfrm>
        </p:spPr>
        <p:txBody>
          <a:bodyPr/>
          <a:lstStyle/>
          <a:p>
            <a:pPr marL="342900" indent="-342900">
              <a:buFont typeface="Arial" panose="020B0604020202020204" pitchFamily="34" charset="0"/>
              <a:buChar char="•"/>
            </a:pPr>
            <a:r>
              <a:rPr lang="en-US" sz="2000" dirty="0"/>
              <a:t>Command	</a:t>
            </a:r>
          </a:p>
          <a:p>
            <a:pPr marL="742939" lvl="1" indent="-285750">
              <a:buFont typeface="Arial" panose="020B0604020202020204" pitchFamily="34" charset="0"/>
              <a:buChar char="•"/>
            </a:pPr>
            <a:r>
              <a:rPr lang="en-US" sz="1600" dirty="0"/>
              <a:t>Name: New-item</a:t>
            </a:r>
          </a:p>
          <a:p>
            <a:pPr marL="342900" indent="-342900">
              <a:buFont typeface="Arial" panose="020B0604020202020204" pitchFamily="34" charset="0"/>
              <a:buChar char="•"/>
            </a:pPr>
            <a:r>
              <a:rPr lang="en-US" sz="2000" dirty="0"/>
              <a:t>Parameter 1</a:t>
            </a:r>
          </a:p>
          <a:p>
            <a:pPr marL="742939" lvl="1" indent="-285750">
              <a:buFont typeface="Arial" panose="020B0604020202020204" pitchFamily="34" charset="0"/>
              <a:buChar char="•"/>
            </a:pPr>
            <a:r>
              <a:rPr lang="en-US" sz="1600" dirty="0"/>
              <a:t>Name: -Name</a:t>
            </a:r>
          </a:p>
          <a:p>
            <a:pPr marL="742939" lvl="1" indent="-285750">
              <a:buFont typeface="Arial" panose="020B0604020202020204" pitchFamily="34" charset="0"/>
              <a:buChar char="•"/>
            </a:pPr>
            <a:r>
              <a:rPr lang="en-US" sz="1600" dirty="0"/>
              <a:t>Value: “Test.txt”</a:t>
            </a:r>
          </a:p>
          <a:p>
            <a:pPr marL="342900" indent="-342900">
              <a:buFont typeface="Arial" panose="020B0604020202020204" pitchFamily="34" charset="0"/>
              <a:buChar char="•"/>
            </a:pPr>
            <a:r>
              <a:rPr lang="en-US" sz="2000" dirty="0"/>
              <a:t>Parameter 2</a:t>
            </a:r>
          </a:p>
          <a:p>
            <a:pPr marL="742939" lvl="1" indent="-285750">
              <a:buFont typeface="Arial" panose="020B0604020202020204" pitchFamily="34" charset="0"/>
              <a:buChar char="•"/>
            </a:pPr>
            <a:r>
              <a:rPr lang="en-US" sz="1600" dirty="0"/>
              <a:t>Name: -Path</a:t>
            </a:r>
          </a:p>
          <a:p>
            <a:pPr marL="742939" lvl="1" indent="-285750">
              <a:buFont typeface="Arial" panose="020B0604020202020204" pitchFamily="34" charset="0"/>
              <a:buChar char="•"/>
            </a:pPr>
            <a:r>
              <a:rPr lang="en-US" sz="1600" dirty="0"/>
              <a:t>Values: “C:\Temp”</a:t>
            </a:r>
          </a:p>
          <a:p>
            <a:pPr marL="342900" indent="-342900">
              <a:buFont typeface="Arial" panose="020B0604020202020204" pitchFamily="34" charset="0"/>
              <a:buChar char="•"/>
            </a:pPr>
            <a:r>
              <a:rPr lang="en-US" sz="2000" dirty="0"/>
              <a:t>Parameter 3</a:t>
            </a:r>
          </a:p>
          <a:p>
            <a:pPr marL="800089" lvl="1" indent="-342900">
              <a:buFont typeface="Arial" panose="020B0604020202020204" pitchFamily="34" charset="0"/>
              <a:buChar char="•"/>
            </a:pPr>
            <a:r>
              <a:rPr lang="en-GB" sz="1600" dirty="0"/>
              <a:t>Switch parameter</a:t>
            </a:r>
            <a:endParaRPr lang="en-US" sz="1600" dirty="0"/>
          </a:p>
          <a:p>
            <a:pPr marL="742939" lvl="1" indent="-285750">
              <a:buFont typeface="Arial" panose="020B0604020202020204" pitchFamily="34" charset="0"/>
              <a:buChar char="•"/>
            </a:pPr>
            <a:r>
              <a:rPr lang="en-US" sz="1600" dirty="0"/>
              <a:t> Name: -verbose , -</a:t>
            </a:r>
            <a:r>
              <a:rPr lang="en-US" sz="1600" dirty="0" err="1"/>
              <a:t>whatif</a:t>
            </a:r>
            <a:endParaRPr lang="en-US" sz="1600" dirty="0"/>
          </a:p>
        </p:txBody>
      </p:sp>
      <p:pic>
        <p:nvPicPr>
          <p:cNvPr id="3" name="Picture 2"/>
          <p:cNvPicPr>
            <a:picLocks noChangeAspect="1"/>
          </p:cNvPicPr>
          <p:nvPr/>
        </p:nvPicPr>
        <p:blipFill>
          <a:blip r:embed="rId2"/>
          <a:stretch>
            <a:fillRect/>
          </a:stretch>
        </p:blipFill>
        <p:spPr>
          <a:xfrm>
            <a:off x="3983826" y="1879840"/>
            <a:ext cx="8078327" cy="2429214"/>
          </a:xfrm>
          <a:prstGeom prst="rect">
            <a:avLst/>
          </a:prstGeom>
        </p:spPr>
      </p:pic>
    </p:spTree>
    <p:extLst>
      <p:ext uri="{BB962C8B-B14F-4D97-AF65-F5344CB8AC3E}">
        <p14:creationId xmlns:p14="http://schemas.microsoft.com/office/powerpoint/2010/main" val="2293003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r>
              <a:rPr lang="en-GB" dirty="0"/>
              <a:t>Aliases</a:t>
            </a:r>
            <a:endParaRPr lang="en-US" dirty="0"/>
          </a:p>
        </p:txBody>
      </p:sp>
      <p:sp>
        <p:nvSpPr>
          <p:cNvPr id="4" name="Text Placeholder 3"/>
          <p:cNvSpPr>
            <a:spLocks noGrp="1"/>
          </p:cNvSpPr>
          <p:nvPr>
            <p:ph type="body" sz="half" idx="10"/>
          </p:nvPr>
        </p:nvSpPr>
        <p:spPr>
          <a:xfrm>
            <a:off x="2808647" y="2080476"/>
            <a:ext cx="6237161" cy="3258452"/>
          </a:xfrm>
        </p:spPr>
        <p:txBody>
          <a:bodyPr/>
          <a:lstStyle/>
          <a:p>
            <a:pPr marL="285750" indent="-285750">
              <a:buFont typeface="Arial" panose="020B0604020202020204" pitchFamily="34" charset="0"/>
              <a:buChar char="•"/>
            </a:pPr>
            <a:r>
              <a:rPr lang="en-US" dirty="0"/>
              <a:t>Alias: short nickname</a:t>
            </a:r>
          </a:p>
          <a:p>
            <a:pPr marL="742939" lvl="1" indent="-285750">
              <a:buFont typeface="Arial" panose="020B0604020202020204" pitchFamily="34" charset="0"/>
              <a:buChar char="•"/>
            </a:pPr>
            <a:r>
              <a:rPr lang="en-US" dirty="0"/>
              <a:t>“</a:t>
            </a:r>
            <a:r>
              <a:rPr lang="en-US" dirty="0" err="1"/>
              <a:t>gsv</a:t>
            </a:r>
            <a:r>
              <a:rPr lang="en-US" dirty="0"/>
              <a:t>” instead of “Get-Service”.</a:t>
            </a:r>
          </a:p>
          <a:p>
            <a:pPr marL="285750" indent="-285750">
              <a:buFont typeface="Arial" panose="020B0604020202020204" pitchFamily="34" charset="0"/>
              <a:buChar char="•"/>
            </a:pPr>
            <a:r>
              <a:rPr lang="en-US" dirty="0"/>
              <a:t>Get-Alias</a:t>
            </a:r>
          </a:p>
          <a:p>
            <a:pPr marL="742939" lvl="1" indent="-285750">
              <a:buFont typeface="Arial" panose="020B0604020202020204" pitchFamily="34" charset="0"/>
              <a:buChar char="•"/>
            </a:pPr>
            <a:r>
              <a:rPr lang="en-US" dirty="0"/>
              <a:t>Get-Alias –Definition Get-Services</a:t>
            </a:r>
          </a:p>
          <a:p>
            <a:pPr marL="285750" indent="-285750">
              <a:buFont typeface="Arial" panose="020B0604020202020204" pitchFamily="34" charset="0"/>
              <a:buChar char="•"/>
            </a:pPr>
            <a:r>
              <a:rPr lang="en-US" dirty="0"/>
              <a:t>New-Alias</a:t>
            </a:r>
          </a:p>
          <a:p>
            <a:pPr marL="285750" indent="-285750">
              <a:buFont typeface="Arial" panose="020B0604020202020204" pitchFamily="34" charset="0"/>
              <a:buChar char="•"/>
            </a:pPr>
            <a:r>
              <a:rPr lang="en-US" dirty="0"/>
              <a:t>Not advised for sharing</a:t>
            </a:r>
          </a:p>
          <a:p>
            <a:endParaRPr lang="en-US" dirty="0"/>
          </a:p>
        </p:txBody>
      </p:sp>
    </p:spTree>
    <p:extLst>
      <p:ext uri="{BB962C8B-B14F-4D97-AF65-F5344CB8AC3E}">
        <p14:creationId xmlns:p14="http://schemas.microsoft.com/office/powerpoint/2010/main" val="1708656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r>
              <a:rPr lang="en-US" dirty="0"/>
              <a:t>Wildcards</a:t>
            </a:r>
          </a:p>
        </p:txBody>
      </p:sp>
      <p:sp>
        <p:nvSpPr>
          <p:cNvPr id="4" name="Text Placeholder 3"/>
          <p:cNvSpPr>
            <a:spLocks noGrp="1"/>
          </p:cNvSpPr>
          <p:nvPr>
            <p:ph type="body" sz="half" idx="10"/>
          </p:nvPr>
        </p:nvSpPr>
        <p:spPr>
          <a:xfrm>
            <a:off x="2808647" y="2080476"/>
            <a:ext cx="6237161" cy="3258452"/>
          </a:xfrm>
        </p:spPr>
        <p:txBody>
          <a:bodyPr/>
          <a:lstStyle/>
          <a:p>
            <a:pPr marL="285750" indent="-285750">
              <a:buFont typeface="Arial" panose="020B0604020202020204" pitchFamily="34" charset="0"/>
              <a:buChar char="•"/>
            </a:pPr>
            <a:r>
              <a:rPr lang="en-US" dirty="0"/>
              <a:t>Most of the “item” cmdlets include the –Path property.</a:t>
            </a:r>
          </a:p>
          <a:p>
            <a:pPr marL="285750" indent="-285750">
              <a:buFont typeface="Arial" panose="020B0604020202020204" pitchFamily="34" charset="0"/>
              <a:buChar char="•"/>
            </a:pPr>
            <a:r>
              <a:rPr lang="en-GB" dirty="0"/>
              <a:t>*	-&gt; a* </a:t>
            </a:r>
          </a:p>
          <a:p>
            <a:pPr marL="285750" indent="-285750">
              <a:buFont typeface="Arial" panose="020B0604020202020204" pitchFamily="34" charset="0"/>
              <a:buChar char="•"/>
            </a:pPr>
            <a:r>
              <a:rPr lang="en-GB" dirty="0"/>
              <a:t>?	-&gt; ?n</a:t>
            </a:r>
          </a:p>
          <a:p>
            <a:pPr marL="285750" indent="-285750">
              <a:buFont typeface="Arial" panose="020B0604020202020204" pitchFamily="34" charset="0"/>
              <a:buChar char="•"/>
            </a:pPr>
            <a:r>
              <a:rPr lang="en-GB" dirty="0"/>
              <a:t>[ ]	-&gt; [a-e]</a:t>
            </a:r>
            <a:r>
              <a:rPr lang="en-GB" dirty="0" err="1"/>
              <a:t>calc</a:t>
            </a:r>
            <a:r>
              <a:rPr lang="en-GB" dirty="0"/>
              <a:t> or [</a:t>
            </a:r>
            <a:r>
              <a:rPr lang="en-GB" dirty="0" err="1"/>
              <a:t>alz</a:t>
            </a:r>
            <a:r>
              <a:rPr lang="en-GB" dirty="0"/>
              <a:t>]</a:t>
            </a:r>
            <a:r>
              <a:rPr lang="en-GB" dirty="0" err="1"/>
              <a:t>calc</a:t>
            </a:r>
            <a:endParaRPr lang="en-GB" dirty="0"/>
          </a:p>
          <a:p>
            <a:pPr marL="285750" indent="-285750">
              <a:buFont typeface="Arial" panose="020B0604020202020204" pitchFamily="34" charset="0"/>
              <a:buChar char="•"/>
            </a:pPr>
            <a:r>
              <a:rPr lang="en-US" dirty="0"/>
              <a:t>Wildcards are allowed here.</a:t>
            </a:r>
          </a:p>
          <a:p>
            <a:pPr marL="742939" lvl="1" indent="-285750">
              <a:buFont typeface="Arial" panose="020B0604020202020204" pitchFamily="34" charset="0"/>
              <a:buChar char="•"/>
            </a:pPr>
            <a:r>
              <a:rPr lang="en-US" dirty="0"/>
              <a:t>Example: Get-item –Path C:\*.exe</a:t>
            </a:r>
          </a:p>
          <a:p>
            <a:pPr marL="742939"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Cancel out Wildcard </a:t>
            </a:r>
          </a:p>
          <a:p>
            <a:pPr marL="285750" indent="-285750">
              <a:buFont typeface="Arial" panose="020B0604020202020204" pitchFamily="34" charset="0"/>
              <a:buChar char="•"/>
            </a:pPr>
            <a:r>
              <a:rPr lang="en-GB" dirty="0"/>
              <a:t>`*	-&gt; `?</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16693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r>
              <a:rPr lang="en-US" dirty="0"/>
              <a:t>Output of commands</a:t>
            </a:r>
          </a:p>
        </p:txBody>
      </p:sp>
      <p:sp>
        <p:nvSpPr>
          <p:cNvPr id="4" name="Text Placeholder 3"/>
          <p:cNvSpPr>
            <a:spLocks noGrp="1"/>
          </p:cNvSpPr>
          <p:nvPr>
            <p:ph type="body" sz="half" idx="10"/>
          </p:nvPr>
        </p:nvSpPr>
        <p:spPr>
          <a:xfrm>
            <a:off x="2808647" y="2080476"/>
            <a:ext cx="6237161" cy="3258452"/>
          </a:xfrm>
        </p:spPr>
        <p:txBody>
          <a:bodyPr/>
          <a:lstStyle/>
          <a:p>
            <a:pPr marL="285750" indent="-285750">
              <a:buFont typeface="Arial" panose="020B0604020202020204" pitchFamily="34" charset="0"/>
              <a:buChar char="•"/>
            </a:pPr>
            <a:r>
              <a:rPr lang="en-GB" dirty="0"/>
              <a:t>Direct variable </a:t>
            </a:r>
          </a:p>
          <a:p>
            <a:pPr marL="285750" indent="-285750">
              <a:buFont typeface="Arial" panose="020B0604020202020204" pitchFamily="34" charset="0"/>
              <a:buChar char="•"/>
            </a:pPr>
            <a:r>
              <a:rPr lang="en-GB" dirty="0"/>
              <a:t>Object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a:t>Get-Member</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26160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The Pipeline</a:t>
            </a:r>
            <a:endParaRPr lang="en-US" dirty="0"/>
          </a:p>
        </p:txBody>
      </p:sp>
    </p:spTree>
    <p:extLst>
      <p:ext uri="{BB962C8B-B14F-4D97-AF65-F5344CB8AC3E}">
        <p14:creationId xmlns:p14="http://schemas.microsoft.com/office/powerpoint/2010/main" val="3225961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Pipeline</a:t>
            </a:r>
            <a:endParaRPr lang="en-US" dirty="0"/>
          </a:p>
        </p:txBody>
      </p:sp>
      <p:sp>
        <p:nvSpPr>
          <p:cNvPr id="4" name="Text Placeholder 3"/>
          <p:cNvSpPr>
            <a:spLocks noGrp="1"/>
          </p:cNvSpPr>
          <p:nvPr>
            <p:ph type="body" sz="half" idx="2"/>
          </p:nvPr>
        </p:nvSpPr>
        <p:spPr/>
        <p:txBody>
          <a:bodyPr/>
          <a:lstStyle/>
          <a:p>
            <a:r>
              <a:rPr lang="en-GB" i="1" dirty="0"/>
              <a:t>Use output as input</a:t>
            </a:r>
          </a:p>
          <a:p>
            <a:r>
              <a:rPr lang="en-GB" i="1" dirty="0"/>
              <a:t>Not on all commands</a:t>
            </a:r>
          </a:p>
          <a:p>
            <a:r>
              <a:rPr lang="en-GB" i="1" dirty="0"/>
              <a:t>Sorting , Filtering </a:t>
            </a:r>
          </a:p>
          <a:p>
            <a:r>
              <a:rPr lang="en-GB" i="1" dirty="0"/>
              <a:t>Looping</a:t>
            </a:r>
          </a:p>
          <a:p>
            <a:endParaRPr lang="en-GB" i="1" dirty="0"/>
          </a:p>
          <a:p>
            <a:pPr marL="0" indent="0">
              <a:buNone/>
            </a:pPr>
            <a:endParaRPr lang="en-GB" i="1" dirty="0">
              <a:hlinkClick r:id="rId2"/>
            </a:endParaRPr>
          </a:p>
          <a:p>
            <a:pPr marL="0" indent="0">
              <a:buNone/>
            </a:pPr>
            <a:endParaRPr lang="en-GB" i="1" dirty="0">
              <a:hlinkClick r:id="rId2"/>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03" y="1799773"/>
            <a:ext cx="5059981" cy="1462651"/>
          </a:xfrm>
          <a:prstGeom prst="rect">
            <a:avLst/>
          </a:prstGeom>
        </p:spPr>
      </p:pic>
    </p:spTree>
    <p:extLst>
      <p:ext uri="{BB962C8B-B14F-4D97-AF65-F5344CB8AC3E}">
        <p14:creationId xmlns:p14="http://schemas.microsoft.com/office/powerpoint/2010/main" val="3364800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a:t>Dieter De Smet</a:t>
            </a:r>
            <a:endParaRPr lang="en-US" dirty="0"/>
          </a:p>
        </p:txBody>
      </p:sp>
      <p:sp>
        <p:nvSpPr>
          <p:cNvPr id="4" name="Text Placeholder 3"/>
          <p:cNvSpPr>
            <a:spLocks noGrp="1"/>
          </p:cNvSpPr>
          <p:nvPr>
            <p:ph type="body" sz="half" idx="2"/>
          </p:nvPr>
        </p:nvSpPr>
        <p:spPr/>
        <p:txBody>
          <a:bodyPr/>
          <a:lstStyle/>
          <a:p>
            <a:r>
              <a:rPr lang="en-GB" b="1" dirty="0"/>
              <a:t>Who am </a:t>
            </a:r>
            <a:r>
              <a:rPr lang="en-GB" b="1" dirty="0" err="1"/>
              <a:t>i</a:t>
            </a:r>
            <a:r>
              <a:rPr lang="en-GB" b="1" dirty="0"/>
              <a:t>? </a:t>
            </a:r>
          </a:p>
          <a:p>
            <a:pPr marL="285750" indent="-285750">
              <a:buFont typeface="Arial" panose="020B0604020202020204" pitchFamily="34" charset="0"/>
              <a:buChar char="•"/>
            </a:pPr>
            <a:r>
              <a:rPr lang="nl-NL" sz="1200" dirty="0">
                <a:latin typeface="Objektiv Mk1" panose="020B0502020204020203"/>
                <a:cs typeface="Arial" panose="020B0604020202020204" pitchFamily="34" charset="0"/>
                <a:hlinkClick r:id="rId2"/>
              </a:rPr>
              <a:t>D</a:t>
            </a:r>
            <a:r>
              <a:rPr lang="en-BE" sz="1200" dirty="0">
                <a:latin typeface="Objektiv Mk1" panose="020B0502020204020203"/>
                <a:cs typeface="Arial" panose="020B0604020202020204" pitchFamily="34" charset="0"/>
                <a:hlinkClick r:id="rId2"/>
              </a:rPr>
              <a:t>ieter.desmet@axxes.com</a:t>
            </a:r>
            <a:endParaRPr lang="en-GB" sz="1200" dirty="0">
              <a:latin typeface="Objektiv Mk1" panose="020B0502020204020203"/>
              <a:cs typeface="Arial" panose="020B0604020202020204" pitchFamily="34" charset="0"/>
            </a:endParaRPr>
          </a:p>
          <a:p>
            <a:pPr marL="285750" lvl="1" indent="-285750">
              <a:lnSpc>
                <a:spcPct val="100000"/>
              </a:lnSpc>
              <a:spcBef>
                <a:spcPts val="1000"/>
              </a:spcBef>
              <a:buFont typeface="Arial" panose="020B0604020202020204" pitchFamily="34" charset="0"/>
              <a:buChar char="•"/>
            </a:pPr>
            <a:r>
              <a:rPr lang="en-US" sz="1200" dirty="0">
                <a:latin typeface="Objektiv Mk1" panose="020B0502020204020203"/>
                <a:cs typeface="Arial" panose="020B0604020202020204" pitchFamily="34" charset="0"/>
              </a:rPr>
              <a:t>Working with </a:t>
            </a:r>
            <a:r>
              <a:rPr lang="en-US" sz="1200" dirty="0" err="1">
                <a:latin typeface="Objektiv Mk1" panose="020B0502020204020203"/>
                <a:cs typeface="Arial" panose="020B0604020202020204" pitchFamily="34" charset="0"/>
              </a:rPr>
              <a:t>Axxes</a:t>
            </a:r>
            <a:r>
              <a:rPr lang="en-US" sz="1200" dirty="0">
                <a:latin typeface="Objektiv Mk1" panose="020B0502020204020203"/>
                <a:cs typeface="Arial" panose="020B0604020202020204" pitchFamily="34" charset="0"/>
              </a:rPr>
              <a:t> since </a:t>
            </a:r>
            <a:r>
              <a:rPr lang="en-BE" sz="1200" dirty="0">
                <a:latin typeface="Objektiv Mk1" panose="020B0502020204020203"/>
                <a:cs typeface="Arial" panose="020B0604020202020204" pitchFamily="34" charset="0"/>
              </a:rPr>
              <a:t>October</a:t>
            </a:r>
            <a:r>
              <a:rPr lang="en-US" sz="1200" dirty="0">
                <a:latin typeface="Objektiv Mk1" panose="020B0502020204020203"/>
                <a:cs typeface="Arial" panose="020B0604020202020204" pitchFamily="34" charset="0"/>
              </a:rPr>
              <a:t> 201</a:t>
            </a:r>
            <a:r>
              <a:rPr lang="en-BE" sz="1200" dirty="0">
                <a:latin typeface="Objektiv Mk1" panose="020B0502020204020203"/>
                <a:cs typeface="Arial" panose="020B0604020202020204" pitchFamily="34" charset="0"/>
              </a:rPr>
              <a:t>8</a:t>
            </a:r>
            <a:endParaRPr lang="en-GB" sz="1200" dirty="0">
              <a:latin typeface="Objektiv Mk1" panose="020B0502020204020203"/>
              <a:cs typeface="Arial" panose="020B0604020202020204" pitchFamily="34" charset="0"/>
            </a:endParaRPr>
          </a:p>
          <a:p>
            <a:pPr marL="285750" indent="-285750">
              <a:buFont typeface="Arial" panose="020B0604020202020204" pitchFamily="34" charset="0"/>
              <a:buChar char="•"/>
            </a:pPr>
            <a:r>
              <a:rPr lang="en-GB" sz="1200" dirty="0">
                <a:latin typeface="Objektiv Mk1" panose="020B0502020204020203"/>
                <a:cs typeface="Arial" panose="020B0604020202020204" pitchFamily="34" charset="0"/>
              </a:rPr>
              <a:t>Senior system engine</a:t>
            </a:r>
            <a:r>
              <a:rPr lang="en-BE" sz="1200" dirty="0">
                <a:latin typeface="Objektiv Mk1" panose="020B0502020204020203"/>
                <a:cs typeface="Arial" panose="020B0604020202020204" pitchFamily="34" charset="0"/>
              </a:rPr>
              <a:t>er @ </a:t>
            </a:r>
            <a:r>
              <a:rPr lang="en-GB" sz="1200" dirty="0">
                <a:latin typeface="Objektiv Mk1" panose="020B0502020204020203"/>
                <a:cs typeface="Arial" panose="020B0604020202020204" pitchFamily="34" charset="0"/>
              </a:rPr>
              <a:t>Regie der </a:t>
            </a:r>
            <a:r>
              <a:rPr lang="en-GB" sz="1200" dirty="0" err="1">
                <a:latin typeface="Objektiv Mk1" panose="020B0502020204020203"/>
                <a:cs typeface="Arial" panose="020B0604020202020204" pitchFamily="34" charset="0"/>
              </a:rPr>
              <a:t>gebouwen</a:t>
            </a:r>
            <a:r>
              <a:rPr lang="en-GB" sz="1200" dirty="0">
                <a:latin typeface="Objektiv Mk1" panose="020B0502020204020203"/>
                <a:cs typeface="Arial" panose="020B0604020202020204" pitchFamily="34" charset="0"/>
              </a:rPr>
              <a:t> back office engineer</a:t>
            </a:r>
          </a:p>
          <a:p>
            <a:pPr marL="285750" indent="-285750">
              <a:buFont typeface="Arial" panose="020B0604020202020204" pitchFamily="34" charset="0"/>
              <a:buChar char="•"/>
            </a:pPr>
            <a:r>
              <a:rPr lang="en-GB" sz="1200" dirty="0">
                <a:latin typeface="Objektiv Mk1" panose="020B0502020204020203"/>
                <a:cs typeface="Arial" panose="020B0604020202020204" pitchFamily="34" charset="0"/>
              </a:rPr>
              <a:t>In love with Automation</a:t>
            </a:r>
            <a:r>
              <a:rPr lang="en-BE" sz="1200" dirty="0">
                <a:latin typeface="Objektiv Mk1" panose="020B0502020204020203"/>
                <a:cs typeface="Arial" panose="020B0604020202020204" pitchFamily="34" charset="0"/>
              </a:rPr>
              <a:t> and Home Automation</a:t>
            </a:r>
            <a:endParaRPr lang="en-GB" sz="1200" dirty="0">
              <a:latin typeface="Objektiv Mk1" panose="020B0502020204020203"/>
              <a:cs typeface="Arial" panose="020B0604020202020204" pitchFamily="34" charset="0"/>
            </a:endParaRPr>
          </a:p>
          <a:p>
            <a:pPr marL="285750" indent="-285750">
              <a:buFont typeface="Arial" panose="020B0604020202020204" pitchFamily="34" charset="0"/>
              <a:buChar char="•"/>
            </a:pPr>
            <a:r>
              <a:rPr lang="en-GB" sz="1200" dirty="0"/>
              <a:t>Proud member of the </a:t>
            </a:r>
            <a:r>
              <a:rPr lang="en-GB" sz="1200" dirty="0" err="1">
                <a:hlinkClick r:id="rId3"/>
              </a:rPr>
              <a:t>Axxes</a:t>
            </a:r>
            <a:r>
              <a:rPr lang="en-GB" sz="1200" dirty="0">
                <a:hlinkClick r:id="rId3"/>
              </a:rPr>
              <a:t> </a:t>
            </a:r>
            <a:r>
              <a:rPr lang="en-GB" sz="1200" dirty="0" err="1">
                <a:hlinkClick r:id="rId3"/>
              </a:rPr>
              <a:t>Powershell</a:t>
            </a:r>
            <a:r>
              <a:rPr lang="en-GB" sz="1200" dirty="0">
                <a:hlinkClick r:id="rId3"/>
              </a:rPr>
              <a:t> PACMAN Club </a:t>
            </a:r>
            <a:endParaRPr lang="en-GB" sz="1200" dirty="0"/>
          </a:p>
          <a:p>
            <a:pPr marL="285750" indent="-285750">
              <a:buFont typeface="Arial" panose="020B0604020202020204" pitchFamily="34" charset="0"/>
              <a:buChar char="•"/>
            </a:pPr>
            <a:endParaRPr lang="en-GB" sz="1200" dirty="0">
              <a:latin typeface="Objektiv Mk1" panose="020B0502020204020203"/>
              <a:cs typeface="Arial" panose="020B0604020202020204" pitchFamily="34" charset="0"/>
            </a:endParaRPr>
          </a:p>
          <a:p>
            <a:endParaRPr lang="en-US" dirty="0"/>
          </a:p>
        </p:txBody>
      </p:sp>
      <p:pic>
        <p:nvPicPr>
          <p:cNvPr id="2050" name="Picture 2">
            <a:extLst>
              <a:ext uri="{FF2B5EF4-FFF2-40B4-BE49-F238E27FC236}">
                <a16:creationId xmlns:a16="http://schemas.microsoft.com/office/drawing/2014/main" id="{02CC42BC-03CA-0B1B-5B89-767DC1539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6564" y="611692"/>
            <a:ext cx="63531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95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Code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04" y="1072176"/>
            <a:ext cx="1963392" cy="1966962"/>
          </a:xfrm>
          <a:prstGeom prst="rect">
            <a:avLst/>
          </a:prstGeom>
        </p:spPr>
      </p:pic>
    </p:spTree>
    <p:extLst>
      <p:ext uri="{BB962C8B-B14F-4D97-AF65-F5344CB8AC3E}">
        <p14:creationId xmlns:p14="http://schemas.microsoft.com/office/powerpoint/2010/main" val="1127360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Actual Scripting</a:t>
            </a:r>
            <a:endParaRPr lang="en-US" dirty="0"/>
          </a:p>
        </p:txBody>
      </p:sp>
    </p:spTree>
    <p:extLst>
      <p:ext uri="{BB962C8B-B14F-4D97-AF65-F5344CB8AC3E}">
        <p14:creationId xmlns:p14="http://schemas.microsoft.com/office/powerpoint/2010/main" val="1868580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pPr algn="ctr"/>
            <a:r>
              <a:rPr lang="en-US" dirty="0"/>
              <a:t>Variables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980" y="1941876"/>
            <a:ext cx="3350494" cy="3350494"/>
          </a:xfrm>
          <a:prstGeom prst="rect">
            <a:avLst/>
          </a:prstGeom>
        </p:spPr>
      </p:pic>
    </p:spTree>
    <p:extLst>
      <p:ext uri="{BB962C8B-B14F-4D97-AF65-F5344CB8AC3E}">
        <p14:creationId xmlns:p14="http://schemas.microsoft.com/office/powerpoint/2010/main" val="415907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r>
              <a:rPr lang="en-US" dirty="0"/>
              <a:t>Statements</a:t>
            </a:r>
          </a:p>
        </p:txBody>
      </p:sp>
      <p:sp>
        <p:nvSpPr>
          <p:cNvPr id="4" name="Text Placeholder 3"/>
          <p:cNvSpPr>
            <a:spLocks noGrp="1"/>
          </p:cNvSpPr>
          <p:nvPr>
            <p:ph type="body" sz="half" idx="10"/>
          </p:nvPr>
        </p:nvSpPr>
        <p:spPr>
          <a:xfrm>
            <a:off x="2808647" y="2080476"/>
            <a:ext cx="6237161" cy="3258452"/>
          </a:xfrm>
        </p:spPr>
        <p:txBody>
          <a:bodyPr/>
          <a:lstStyle/>
          <a:p>
            <a:pPr marL="285750" indent="-285750">
              <a:buFont typeface="Arial" panose="020B0604020202020204" pitchFamily="34" charset="0"/>
              <a:buChar char="•"/>
            </a:pPr>
            <a:r>
              <a:rPr lang="en-GB" dirty="0"/>
              <a:t>If else </a:t>
            </a:r>
            <a:r>
              <a:rPr lang="en-GB" dirty="0" err="1"/>
              <a:t>elseif</a:t>
            </a:r>
            <a:endParaRPr lang="en-GB" dirty="0"/>
          </a:p>
          <a:p>
            <a:pPr marL="285750" indent="-285750">
              <a:buFont typeface="Arial" panose="020B0604020202020204" pitchFamily="34" charset="0"/>
              <a:buChar char="•"/>
            </a:pPr>
            <a:r>
              <a:rPr lang="en-GB" dirty="0"/>
              <a:t>Switch</a:t>
            </a:r>
            <a:r>
              <a:rPr lang="en-US" dirty="0"/>
              <a:t> case</a:t>
            </a:r>
          </a:p>
          <a:p>
            <a:pPr marL="285750" indent="-285750">
              <a:buFont typeface="Arial" panose="020B0604020202020204" pitchFamily="34" charset="0"/>
              <a:buChar char="•"/>
            </a:pPr>
            <a:r>
              <a:rPr lang="en-GB" dirty="0"/>
              <a:t>While</a:t>
            </a:r>
          </a:p>
          <a:p>
            <a:pPr marL="285750" indent="-285750">
              <a:buFont typeface="Arial" panose="020B0604020202020204" pitchFamily="34" charset="0"/>
              <a:buChar char="•"/>
            </a:pPr>
            <a:r>
              <a:rPr lang="en-GB" dirty="0"/>
              <a:t>Do while</a:t>
            </a:r>
          </a:p>
          <a:p>
            <a:pPr marL="285750" indent="-285750">
              <a:buFont typeface="Arial" panose="020B0604020202020204" pitchFamily="34" charset="0"/>
              <a:buChar char="•"/>
            </a:pPr>
            <a:r>
              <a:rPr lang="en-GB" dirty="0" err="1"/>
              <a:t>Foreach</a:t>
            </a:r>
            <a:endParaRPr lang="en-GB" dirty="0"/>
          </a:p>
          <a:p>
            <a:pPr marL="285750" indent="-285750">
              <a:buFont typeface="Arial" panose="020B0604020202020204" pitchFamily="34" charset="0"/>
              <a:buChar char="•"/>
            </a:pPr>
            <a:r>
              <a:rPr lang="en-GB" dirty="0"/>
              <a:t>For</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026429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r>
              <a:rPr lang="en-US" dirty="0"/>
              <a:t>Logical Operators</a:t>
            </a:r>
          </a:p>
        </p:txBody>
      </p:sp>
      <p:sp>
        <p:nvSpPr>
          <p:cNvPr id="4" name="Text Placeholder 3"/>
          <p:cNvSpPr>
            <a:spLocks noGrp="1"/>
          </p:cNvSpPr>
          <p:nvPr>
            <p:ph type="body" sz="half" idx="10"/>
          </p:nvPr>
        </p:nvSpPr>
        <p:spPr>
          <a:xfrm>
            <a:off x="2808648" y="2080476"/>
            <a:ext cx="2436796" cy="3258452"/>
          </a:xfrm>
        </p:spPr>
        <p:txBody>
          <a:bodyPr/>
          <a:lstStyle/>
          <a:p>
            <a:pPr marL="285750" indent="-285750">
              <a:buFont typeface="Arial" panose="020B0604020202020204" pitchFamily="34" charset="0"/>
              <a:buChar char="•"/>
            </a:pPr>
            <a:r>
              <a:rPr lang="en-GB" dirty="0"/>
              <a:t>-</a:t>
            </a:r>
            <a:r>
              <a:rPr lang="en-GB" dirty="0" err="1"/>
              <a:t>eq</a:t>
            </a:r>
            <a:r>
              <a:rPr lang="en-GB" dirty="0"/>
              <a:t> </a:t>
            </a:r>
          </a:p>
          <a:p>
            <a:pPr marL="285750" indent="-285750">
              <a:buFont typeface="Arial" panose="020B0604020202020204" pitchFamily="34" charset="0"/>
              <a:buChar char="•"/>
            </a:pPr>
            <a:r>
              <a:rPr lang="en-GB" dirty="0"/>
              <a:t>-ne</a:t>
            </a:r>
          </a:p>
          <a:p>
            <a:pPr marL="285750" indent="-285750">
              <a:buFont typeface="Arial" panose="020B0604020202020204" pitchFamily="34" charset="0"/>
              <a:buChar char="•"/>
            </a:pPr>
            <a:r>
              <a:rPr lang="en-GB" dirty="0"/>
              <a:t>-</a:t>
            </a:r>
            <a:r>
              <a:rPr lang="en-GB" dirty="0" err="1"/>
              <a:t>ge</a:t>
            </a:r>
            <a:endParaRPr lang="en-GB" dirty="0"/>
          </a:p>
          <a:p>
            <a:pPr marL="285750" indent="-285750">
              <a:buFont typeface="Arial" panose="020B0604020202020204" pitchFamily="34" charset="0"/>
              <a:buChar char="•"/>
            </a:pPr>
            <a:r>
              <a:rPr lang="en-GB" dirty="0"/>
              <a:t>-le</a:t>
            </a:r>
          </a:p>
          <a:p>
            <a:pPr marL="285750" indent="-285750">
              <a:buFont typeface="Arial" panose="020B0604020202020204" pitchFamily="34" charset="0"/>
              <a:buChar char="•"/>
            </a:pPr>
            <a:r>
              <a:rPr lang="en-GB" dirty="0"/>
              <a:t>-</a:t>
            </a:r>
            <a:r>
              <a:rPr lang="en-GB" dirty="0" err="1"/>
              <a:t>lt</a:t>
            </a:r>
            <a:endParaRPr lang="en-GB" dirty="0"/>
          </a:p>
          <a:p>
            <a:pPr marL="285750" indent="-285750">
              <a:buFont typeface="Arial" panose="020B0604020202020204" pitchFamily="34" charset="0"/>
              <a:buChar char="•"/>
            </a:pPr>
            <a:r>
              <a:rPr lang="en-GB" dirty="0"/>
              <a:t>-</a:t>
            </a:r>
            <a:r>
              <a:rPr lang="en-GB" dirty="0" err="1"/>
              <a:t>gt</a:t>
            </a:r>
            <a:endParaRPr lang="en-GB" dirty="0"/>
          </a:p>
          <a:p>
            <a:endParaRPr lang="en-GB" dirty="0"/>
          </a:p>
          <a:p>
            <a:pPr marL="285750" indent="-285750">
              <a:buFont typeface="Arial" panose="020B0604020202020204" pitchFamily="34" charset="0"/>
              <a:buChar char="•"/>
            </a:pPr>
            <a:endParaRPr lang="en-GB" dirty="0"/>
          </a:p>
        </p:txBody>
      </p:sp>
      <p:sp>
        <p:nvSpPr>
          <p:cNvPr id="5" name="Text Placeholder 3"/>
          <p:cNvSpPr txBox="1">
            <a:spLocks/>
          </p:cNvSpPr>
          <p:nvPr/>
        </p:nvSpPr>
        <p:spPr>
          <a:xfrm>
            <a:off x="5397843" y="2082957"/>
            <a:ext cx="2868827" cy="3258452"/>
          </a:xfrm>
          <a:prstGeom prst="rect">
            <a:avLst/>
          </a:prstGeom>
        </p:spPr>
        <p:txBody>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sz="1800" b="0" i="0" kern="1200">
                <a:solidFill>
                  <a:srgbClr val="1D242C"/>
                </a:solidFill>
                <a:latin typeface="Objektiv Mk1 Thin" panose="020B0302020204020203" pitchFamily="34" charset="77"/>
                <a:ea typeface="+mn-ea"/>
                <a:cs typeface="Objektiv Mk1 Thin" panose="020B0302020204020203" pitchFamily="34" charset="77"/>
              </a:defRPr>
            </a:lvl1pPr>
            <a:lvl2pPr marL="457189" indent="0" algn="l" defTabSz="914377"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-AND</a:t>
            </a:r>
          </a:p>
          <a:p>
            <a:pPr marL="285750" indent="-285750">
              <a:buFont typeface="Arial" panose="020B0604020202020204" pitchFamily="34" charset="0"/>
              <a:buChar char="•"/>
            </a:pPr>
            <a:r>
              <a:rPr lang="en-GB" dirty="0"/>
              <a:t>-OR</a:t>
            </a:r>
          </a:p>
          <a:p>
            <a:pPr marL="285750" indent="-285750">
              <a:buFont typeface="Arial" panose="020B0604020202020204" pitchFamily="34" charset="0"/>
              <a:buChar char="•"/>
            </a:pPr>
            <a:r>
              <a:rPr lang="en-GB" dirty="0"/>
              <a:t>-NOT , !</a:t>
            </a:r>
          </a:p>
          <a:p>
            <a:pPr marL="285750" indent="-285750">
              <a:buFont typeface="Arial" panose="020B0604020202020204" pitchFamily="34" charset="0"/>
              <a:buChar char="•"/>
            </a:pPr>
            <a:r>
              <a:rPr lang="en-GB" dirty="0"/>
              <a:t>++ , --</a:t>
            </a:r>
          </a:p>
        </p:txBody>
      </p:sp>
    </p:spTree>
    <p:extLst>
      <p:ext uri="{BB962C8B-B14F-4D97-AF65-F5344CB8AC3E}">
        <p14:creationId xmlns:p14="http://schemas.microsoft.com/office/powerpoint/2010/main" val="3027763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r>
              <a:rPr lang="en-US" dirty="0"/>
              <a:t>Input and output</a:t>
            </a:r>
          </a:p>
        </p:txBody>
      </p:sp>
      <p:sp>
        <p:nvSpPr>
          <p:cNvPr id="4" name="Text Placeholder 3"/>
          <p:cNvSpPr>
            <a:spLocks noGrp="1"/>
          </p:cNvSpPr>
          <p:nvPr>
            <p:ph type="body" sz="half" idx="10"/>
          </p:nvPr>
        </p:nvSpPr>
        <p:spPr>
          <a:xfrm>
            <a:off x="2808648" y="2080476"/>
            <a:ext cx="5025536" cy="3258452"/>
          </a:xfrm>
        </p:spPr>
        <p:txBody>
          <a:bodyPr/>
          <a:lstStyle/>
          <a:p>
            <a:pPr marL="285750" indent="-285750">
              <a:buFont typeface="Arial" panose="020B0604020202020204" pitchFamily="34" charset="0"/>
              <a:buChar char="•"/>
            </a:pPr>
            <a:r>
              <a:rPr lang="en-GB" dirty="0"/>
              <a:t>Read-host</a:t>
            </a:r>
          </a:p>
          <a:p>
            <a:pPr marL="285750" indent="-285750">
              <a:buFont typeface="Arial" panose="020B0604020202020204" pitchFamily="34" charset="0"/>
              <a:buChar char="•"/>
            </a:pPr>
            <a:r>
              <a:rPr lang="en-GB" dirty="0"/>
              <a:t>Write-host</a:t>
            </a:r>
          </a:p>
          <a:p>
            <a:pPr marL="285750" indent="-285750">
              <a:buFont typeface="Arial" panose="020B0604020202020204" pitchFamily="34" charset="0"/>
              <a:buChar char="•"/>
            </a:pPr>
            <a:r>
              <a:rPr lang="en-GB" dirty="0"/>
              <a:t>Out-default</a:t>
            </a:r>
          </a:p>
          <a:p>
            <a:pPr marL="285750" indent="-285750">
              <a:buFont typeface="Arial" panose="020B0604020202020204" pitchFamily="34" charset="0"/>
              <a:buChar char="•"/>
            </a:pPr>
            <a:r>
              <a:rPr lang="en-GB" dirty="0"/>
              <a:t>Write-Output</a:t>
            </a:r>
          </a:p>
          <a:p>
            <a:pPr marL="285750" indent="-285750">
              <a:buFont typeface="Arial" panose="020B0604020202020204" pitchFamily="34" charset="0"/>
              <a:buChar char="•"/>
            </a:pPr>
            <a:r>
              <a:rPr lang="en-GB" dirty="0"/>
              <a:t>Get-Content</a:t>
            </a:r>
          </a:p>
          <a:p>
            <a:pPr marL="285750" indent="-285750">
              <a:buFont typeface="Arial" panose="020B0604020202020204" pitchFamily="34" charset="0"/>
              <a:buChar char="•"/>
            </a:pPr>
            <a:r>
              <a:rPr lang="en-GB" dirty="0"/>
              <a:t>Out-file</a:t>
            </a:r>
          </a:p>
          <a:p>
            <a:pPr marL="285750" indent="-285750">
              <a:buFont typeface="Arial" panose="020B0604020202020204" pitchFamily="34" charset="0"/>
              <a:buChar char="•"/>
            </a:pPr>
            <a:r>
              <a:rPr lang="en-GB" dirty="0"/>
              <a:t>Clear-host</a:t>
            </a:r>
          </a:p>
          <a:p>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469610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647" y="1280016"/>
            <a:ext cx="6237161" cy="438665"/>
          </a:xfrm>
        </p:spPr>
        <p:txBody>
          <a:bodyPr/>
          <a:lstStyle/>
          <a:p>
            <a:r>
              <a:rPr lang="en-US" dirty="0"/>
              <a:t>Functions</a:t>
            </a:r>
          </a:p>
        </p:txBody>
      </p:sp>
      <p:sp>
        <p:nvSpPr>
          <p:cNvPr id="4" name="Text Placeholder 3"/>
          <p:cNvSpPr>
            <a:spLocks noGrp="1"/>
          </p:cNvSpPr>
          <p:nvPr>
            <p:ph type="body" sz="half" idx="10"/>
          </p:nvPr>
        </p:nvSpPr>
        <p:spPr>
          <a:xfrm>
            <a:off x="2808648" y="2080476"/>
            <a:ext cx="5025536" cy="3258452"/>
          </a:xfrm>
        </p:spPr>
        <p:txBody>
          <a:bodyPr/>
          <a:lstStyle/>
          <a:p>
            <a:pPr marL="285750" indent="-285750">
              <a:buFont typeface="Arial" panose="020B0604020202020204" pitchFamily="34" charset="0"/>
              <a:buChar char="•"/>
            </a:pPr>
            <a:r>
              <a:rPr lang="en-GB" dirty="0"/>
              <a:t>Definition </a:t>
            </a:r>
          </a:p>
          <a:p>
            <a:pPr marL="285750" indent="-285750">
              <a:buFont typeface="Arial" panose="020B0604020202020204" pitchFamily="34" charset="0"/>
              <a:buChar char="•"/>
            </a:pPr>
            <a:r>
              <a:rPr lang="en-GB" dirty="0"/>
              <a:t>Parameters</a:t>
            </a:r>
          </a:p>
          <a:p>
            <a:pPr marL="285750" indent="-285750">
              <a:buFont typeface="Arial" panose="020B0604020202020204" pitchFamily="34" charset="0"/>
              <a:buChar char="•"/>
            </a:pPr>
            <a:r>
              <a:rPr lang="en-GB" dirty="0"/>
              <a:t>Return value</a:t>
            </a:r>
          </a:p>
          <a:p>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209371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Text manipulations</a:t>
            </a:r>
            <a:endParaRPr lang="en-US" dirty="0"/>
          </a:p>
        </p:txBody>
      </p:sp>
      <p:pic>
        <p:nvPicPr>
          <p:cNvPr id="6" name="Picture Placeholder 5"/>
          <p:cNvPicPr>
            <a:picLocks noGrp="1" noChangeAspect="1"/>
          </p:cNvPicPr>
          <p:nvPr>
            <p:ph type="pic" idx="1"/>
          </p:nvPr>
        </p:nvPicPr>
        <p:blipFill>
          <a:blip r:embed="rId2"/>
          <a:stretch>
            <a:fillRect/>
          </a:stretch>
        </p:blipFill>
        <p:spPr>
          <a:xfrm>
            <a:off x="1" y="0"/>
            <a:ext cx="6431911" cy="6858000"/>
          </a:xfrm>
          <a:prstGeom prst="rect">
            <a:avLst/>
          </a:prstGeom>
        </p:spPr>
      </p:pic>
      <p:sp>
        <p:nvSpPr>
          <p:cNvPr id="4" name="Text Placeholder 3"/>
          <p:cNvSpPr>
            <a:spLocks noGrp="1"/>
          </p:cNvSpPr>
          <p:nvPr>
            <p:ph type="body" sz="half" idx="2"/>
          </p:nvPr>
        </p:nvSpPr>
        <p:spPr/>
        <p:txBody>
          <a:bodyPr/>
          <a:lstStyle/>
          <a:p>
            <a:r>
              <a:rPr lang="en-GB" dirty="0"/>
              <a:t>Conversions</a:t>
            </a:r>
          </a:p>
          <a:p>
            <a:r>
              <a:rPr lang="en-GB" dirty="0"/>
              <a:t>Replace</a:t>
            </a:r>
          </a:p>
          <a:p>
            <a:r>
              <a:rPr lang="en-GB" dirty="0"/>
              <a:t>Splitting</a:t>
            </a:r>
          </a:p>
          <a:p>
            <a:r>
              <a:rPr lang="en-GB" dirty="0"/>
              <a:t>Removing </a:t>
            </a:r>
          </a:p>
          <a:p>
            <a:r>
              <a:rPr lang="en-GB" dirty="0"/>
              <a:t>Trimming</a:t>
            </a:r>
          </a:p>
          <a:p>
            <a:r>
              <a:rPr lang="en-GB" dirty="0"/>
              <a:t>Substrings</a:t>
            </a:r>
          </a:p>
          <a:p>
            <a:r>
              <a:rPr lang="en-GB" dirty="0"/>
              <a:t>Searching/</a:t>
            </a:r>
            <a:r>
              <a:rPr lang="en-GB" dirty="0" err="1"/>
              <a:t>compairing</a:t>
            </a:r>
            <a:endParaRPr lang="en-GB" dirty="0"/>
          </a:p>
          <a:p>
            <a:endParaRPr lang="en-US" dirty="0"/>
          </a:p>
        </p:txBody>
      </p:sp>
    </p:spTree>
    <p:extLst>
      <p:ext uri="{BB962C8B-B14F-4D97-AF65-F5344CB8AC3E}">
        <p14:creationId xmlns:p14="http://schemas.microsoft.com/office/powerpoint/2010/main" val="1753909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Labo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04" y="1072176"/>
            <a:ext cx="1963392" cy="1966962"/>
          </a:xfrm>
          <a:prstGeom prst="rect">
            <a:avLst/>
          </a:prstGeom>
        </p:spPr>
      </p:pic>
    </p:spTree>
    <p:extLst>
      <p:ext uri="{BB962C8B-B14F-4D97-AF65-F5344CB8AC3E}">
        <p14:creationId xmlns:p14="http://schemas.microsoft.com/office/powerpoint/2010/main" val="2960339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Error handling</a:t>
            </a:r>
            <a:endParaRPr lang="en-US" dirty="0"/>
          </a:p>
        </p:txBody>
      </p:sp>
    </p:spTree>
    <p:extLst>
      <p:ext uri="{BB962C8B-B14F-4D97-AF65-F5344CB8AC3E}">
        <p14:creationId xmlns:p14="http://schemas.microsoft.com/office/powerpoint/2010/main" val="202324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609729" y="232008"/>
          <a:ext cx="8915077" cy="5965479"/>
        </p:xfrm>
        <a:graphic>
          <a:graphicData uri="http://schemas.openxmlformats.org/presentationml/2006/ole">
            <mc:AlternateContent xmlns:mc="http://schemas.openxmlformats.org/markup-compatibility/2006">
              <mc:Choice xmlns:v="urn:schemas-microsoft-com:vml" Requires="v">
                <p:oleObj name="Acrobat Document" r:id="rId2" imgW="10248348" imgH="6857598" progId="AcroExch.Document.DC">
                  <p:embed/>
                </p:oleObj>
              </mc:Choice>
              <mc:Fallback>
                <p:oleObj name="Acrobat Document" r:id="rId2" imgW="10248348" imgH="6857598" progId="AcroExch.Document.DC">
                  <p:embed/>
                  <p:pic>
                    <p:nvPicPr>
                      <p:cNvPr id="4" name="Object 3"/>
                      <p:cNvPicPr/>
                      <p:nvPr/>
                    </p:nvPicPr>
                    <p:blipFill>
                      <a:blip r:embed="rId3"/>
                      <a:stretch>
                        <a:fillRect/>
                      </a:stretch>
                    </p:blipFill>
                    <p:spPr>
                      <a:xfrm>
                        <a:off x="1609729" y="232008"/>
                        <a:ext cx="8915077" cy="5965479"/>
                      </a:xfrm>
                      <a:prstGeom prst="rect">
                        <a:avLst/>
                      </a:prstGeom>
                    </p:spPr>
                  </p:pic>
                </p:oleObj>
              </mc:Fallback>
            </mc:AlternateContent>
          </a:graphicData>
        </a:graphic>
      </p:graphicFrame>
    </p:spTree>
    <p:extLst>
      <p:ext uri="{BB962C8B-B14F-4D97-AF65-F5344CB8AC3E}">
        <p14:creationId xmlns:p14="http://schemas.microsoft.com/office/powerpoint/2010/main" val="1355580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Error handling</a:t>
            </a:r>
            <a:endParaRPr lang="en-US" dirty="0"/>
          </a:p>
        </p:txBody>
      </p:sp>
      <p:sp>
        <p:nvSpPr>
          <p:cNvPr id="4" name="Text Placeholder 3"/>
          <p:cNvSpPr>
            <a:spLocks noGrp="1"/>
          </p:cNvSpPr>
          <p:nvPr>
            <p:ph type="body" sz="half" idx="2"/>
          </p:nvPr>
        </p:nvSpPr>
        <p:spPr/>
        <p:txBody>
          <a:bodyPr/>
          <a:lstStyle/>
          <a:p>
            <a:r>
              <a:rPr lang="en-US" i="1" dirty="0"/>
              <a:t>Try , catch , Finally</a:t>
            </a:r>
          </a:p>
          <a:p>
            <a:r>
              <a:rPr lang="en-GB" i="1" dirty="0"/>
              <a:t>Filtering on exceptions</a:t>
            </a:r>
          </a:p>
          <a:p>
            <a:r>
              <a:rPr lang="en-GB" i="1" dirty="0"/>
              <a:t>Triggering contingency’s</a:t>
            </a:r>
          </a:p>
          <a:p>
            <a:endParaRPr lang="en-GB" i="1" dirty="0"/>
          </a:p>
          <a:p>
            <a:endParaRPr lang="en-GB" i="1" dirty="0"/>
          </a:p>
          <a:p>
            <a:endParaRPr lang="en-GB" i="1" dirty="0"/>
          </a:p>
          <a:p>
            <a:pPr marL="0" indent="0">
              <a:buNone/>
            </a:pPr>
            <a:endParaRPr lang="en-GB" i="1" dirty="0">
              <a:hlinkClick r:id="rId2"/>
            </a:endParaRPr>
          </a:p>
          <a:p>
            <a:pPr marL="0" indent="0">
              <a:buNone/>
            </a:pPr>
            <a:endParaRPr lang="en-GB" i="1" dirty="0">
              <a:hlinkClick r:id="rId2"/>
            </a:endParaRPr>
          </a:p>
          <a:p>
            <a:pPr marL="0" indent="0">
              <a:buNone/>
            </a:pPr>
            <a:r>
              <a:rPr lang="en-GB" i="1" dirty="0">
                <a:hlinkClick r:id="rId2"/>
              </a:rPr>
              <a:t>Exception list</a:t>
            </a:r>
            <a:endParaRPr lang="en-GB"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47" y="1312360"/>
            <a:ext cx="6096012" cy="3429007"/>
          </a:xfrm>
          <a:prstGeom prst="rect">
            <a:avLst/>
          </a:prstGeom>
        </p:spPr>
      </p:pic>
    </p:spTree>
    <p:extLst>
      <p:ext uri="{BB962C8B-B14F-4D97-AF65-F5344CB8AC3E}">
        <p14:creationId xmlns:p14="http://schemas.microsoft.com/office/powerpoint/2010/main" val="497198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hop over to some code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04" y="1072176"/>
            <a:ext cx="1963392" cy="1966962"/>
          </a:xfrm>
          <a:prstGeom prst="rect">
            <a:avLst/>
          </a:prstGeom>
        </p:spPr>
      </p:pic>
    </p:spTree>
    <p:extLst>
      <p:ext uri="{BB962C8B-B14F-4D97-AF65-F5344CB8AC3E}">
        <p14:creationId xmlns:p14="http://schemas.microsoft.com/office/powerpoint/2010/main" val="1093517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Logging</a:t>
            </a:r>
            <a:endParaRPr lang="en-US" dirty="0"/>
          </a:p>
        </p:txBody>
      </p:sp>
    </p:spTree>
    <p:extLst>
      <p:ext uri="{BB962C8B-B14F-4D97-AF65-F5344CB8AC3E}">
        <p14:creationId xmlns:p14="http://schemas.microsoft.com/office/powerpoint/2010/main" val="2302583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Logging</a:t>
            </a:r>
            <a:endParaRPr lang="en-US" dirty="0"/>
          </a:p>
        </p:txBody>
      </p:sp>
      <p:sp>
        <p:nvSpPr>
          <p:cNvPr id="4" name="Text Placeholder 3"/>
          <p:cNvSpPr>
            <a:spLocks noGrp="1"/>
          </p:cNvSpPr>
          <p:nvPr>
            <p:ph type="body" sz="half" idx="2"/>
          </p:nvPr>
        </p:nvSpPr>
        <p:spPr/>
        <p:txBody>
          <a:bodyPr/>
          <a:lstStyle/>
          <a:p>
            <a:r>
              <a:rPr lang="en-GB" dirty="0"/>
              <a:t>Data </a:t>
            </a:r>
          </a:p>
          <a:p>
            <a:r>
              <a:rPr lang="en-GB" dirty="0"/>
              <a:t>Outcome </a:t>
            </a:r>
          </a:p>
          <a:p>
            <a:pPr marL="0" indent="0">
              <a:buNone/>
            </a:pPr>
            <a:endParaRPr lang="en-GB" dirty="0"/>
          </a:p>
          <a:p>
            <a:pPr marL="285750" indent="-285750">
              <a:buFontTx/>
              <a:buChar char="-"/>
            </a:pPr>
            <a:r>
              <a:rPr lang="en-GB" dirty="0"/>
              <a:t>Out-file</a:t>
            </a:r>
          </a:p>
          <a:p>
            <a:pPr marL="285750" indent="-285750">
              <a:buFontTx/>
              <a:buChar char="-"/>
            </a:pPr>
            <a:r>
              <a:rPr lang="en-GB" dirty="0" err="1"/>
              <a:t>PsTranscript</a:t>
            </a:r>
          </a:p>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876" y="2387876"/>
            <a:ext cx="2082248" cy="2082248"/>
          </a:xfrm>
          <a:prstGeom prst="rect">
            <a:avLst/>
          </a:prstGeom>
        </p:spPr>
      </p:pic>
    </p:spTree>
    <p:extLst>
      <p:ext uri="{BB962C8B-B14F-4D97-AF65-F5344CB8AC3E}">
        <p14:creationId xmlns:p14="http://schemas.microsoft.com/office/powerpoint/2010/main" val="318012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Inline Logging/debugging</a:t>
            </a:r>
            <a:endParaRPr lang="en-US" dirty="0"/>
          </a:p>
        </p:txBody>
      </p:sp>
      <p:sp>
        <p:nvSpPr>
          <p:cNvPr id="4" name="Text Placeholder 3"/>
          <p:cNvSpPr>
            <a:spLocks noGrp="1"/>
          </p:cNvSpPr>
          <p:nvPr>
            <p:ph type="body" sz="half" idx="2"/>
          </p:nvPr>
        </p:nvSpPr>
        <p:spPr/>
        <p:txBody>
          <a:bodyPr/>
          <a:lstStyle/>
          <a:p>
            <a:pPr marL="0" indent="0">
              <a:buNone/>
            </a:pPr>
            <a:r>
              <a:rPr lang="en-GB" dirty="0"/>
              <a:t>6 Streams</a:t>
            </a:r>
          </a:p>
          <a:p>
            <a:r>
              <a:rPr lang="en-US" i="1" dirty="0"/>
              <a:t>Success stream </a:t>
            </a:r>
          </a:p>
          <a:p>
            <a:r>
              <a:rPr lang="en-US" i="1" dirty="0"/>
              <a:t>Error stream </a:t>
            </a:r>
          </a:p>
          <a:p>
            <a:r>
              <a:rPr lang="en-US" i="1" dirty="0"/>
              <a:t>Warning stream </a:t>
            </a:r>
          </a:p>
          <a:p>
            <a:r>
              <a:rPr lang="en-US" i="1" dirty="0"/>
              <a:t>Verbose stream  </a:t>
            </a:r>
          </a:p>
          <a:p>
            <a:r>
              <a:rPr lang="en-US" i="1" dirty="0"/>
              <a:t>Debug stream </a:t>
            </a:r>
          </a:p>
          <a:p>
            <a:r>
              <a:rPr lang="en-US" i="1" dirty="0"/>
              <a:t>Information stream </a:t>
            </a:r>
          </a:p>
          <a:p>
            <a:r>
              <a:rPr lang="en-US" i="1" dirty="0"/>
              <a:t>(Progress stream)</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876" y="2387876"/>
            <a:ext cx="2082248" cy="2082248"/>
          </a:xfrm>
          <a:prstGeom prst="rect">
            <a:avLst/>
          </a:prstGeom>
        </p:spPr>
      </p:pic>
    </p:spTree>
    <p:extLst>
      <p:ext uri="{BB962C8B-B14F-4D97-AF65-F5344CB8AC3E}">
        <p14:creationId xmlns:p14="http://schemas.microsoft.com/office/powerpoint/2010/main" val="1317257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hop over to some code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04" y="1072176"/>
            <a:ext cx="1963392" cy="1966962"/>
          </a:xfrm>
          <a:prstGeom prst="rect">
            <a:avLst/>
          </a:prstGeom>
        </p:spPr>
      </p:pic>
    </p:spTree>
    <p:extLst>
      <p:ext uri="{BB962C8B-B14F-4D97-AF65-F5344CB8AC3E}">
        <p14:creationId xmlns:p14="http://schemas.microsoft.com/office/powerpoint/2010/main" val="2536613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Modules</a:t>
            </a:r>
            <a:endParaRPr lang="en-US" dirty="0"/>
          </a:p>
        </p:txBody>
      </p:sp>
    </p:spTree>
    <p:extLst>
      <p:ext uri="{BB962C8B-B14F-4D97-AF65-F5344CB8AC3E}">
        <p14:creationId xmlns:p14="http://schemas.microsoft.com/office/powerpoint/2010/main" val="4061218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Modules getting started</a:t>
            </a:r>
            <a:endParaRPr lang="en-US" dirty="0"/>
          </a:p>
        </p:txBody>
      </p:sp>
      <p:pic>
        <p:nvPicPr>
          <p:cNvPr id="5" name="Picture Placeholder 4"/>
          <p:cNvPicPr>
            <a:picLocks noGrp="1" noChangeAspect="1"/>
          </p:cNvPicPr>
          <p:nvPr>
            <p:ph type="pic" idx="1"/>
          </p:nvPr>
        </p:nvPicPr>
        <p:blipFill>
          <a:blip r:embed="rId2"/>
          <a:srcRect l="5501" r="5501"/>
          <a:stretch>
            <a:fillRect/>
          </a:stretch>
        </p:blipFill>
        <p:spPr>
          <a:xfrm>
            <a:off x="0" y="8092"/>
            <a:ext cx="6096000" cy="6858000"/>
          </a:xfrm>
          <a:prstGeom prst="rect">
            <a:avLst/>
          </a:prstGeom>
        </p:spPr>
      </p:pic>
      <p:sp>
        <p:nvSpPr>
          <p:cNvPr id="4" name="Text Placeholder 3"/>
          <p:cNvSpPr>
            <a:spLocks noGrp="1"/>
          </p:cNvSpPr>
          <p:nvPr>
            <p:ph type="body" sz="half" idx="2"/>
          </p:nvPr>
        </p:nvSpPr>
        <p:spPr/>
        <p:txBody>
          <a:bodyPr/>
          <a:lstStyle/>
          <a:p>
            <a:r>
              <a:rPr lang="en-GB" dirty="0"/>
              <a:t>What</a:t>
            </a:r>
          </a:p>
          <a:p>
            <a:r>
              <a:rPr lang="en-GB" dirty="0"/>
              <a:t>Why</a:t>
            </a:r>
          </a:p>
          <a:p>
            <a:r>
              <a:rPr lang="en-GB" dirty="0"/>
              <a:t>How to get </a:t>
            </a:r>
          </a:p>
          <a:p>
            <a:r>
              <a:rPr lang="en-GB" dirty="0"/>
              <a:t>How to create</a:t>
            </a:r>
          </a:p>
          <a:p>
            <a:endParaRPr lang="en-US" dirty="0"/>
          </a:p>
        </p:txBody>
      </p:sp>
    </p:spTree>
    <p:extLst>
      <p:ext uri="{BB962C8B-B14F-4D97-AF65-F5344CB8AC3E}">
        <p14:creationId xmlns:p14="http://schemas.microsoft.com/office/powerpoint/2010/main" val="3289357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hop over to some code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304" y="1072176"/>
            <a:ext cx="1963392" cy="1966962"/>
          </a:xfrm>
          <a:prstGeom prst="rect">
            <a:avLst/>
          </a:prstGeom>
        </p:spPr>
      </p:pic>
    </p:spTree>
    <p:extLst>
      <p:ext uri="{BB962C8B-B14F-4D97-AF65-F5344CB8AC3E}">
        <p14:creationId xmlns:p14="http://schemas.microsoft.com/office/powerpoint/2010/main" val="2696304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Active Directory Module</a:t>
            </a:r>
            <a:endParaRPr lang="en-US" dirty="0"/>
          </a:p>
        </p:txBody>
      </p:sp>
    </p:spTree>
    <p:extLst>
      <p:ext uri="{BB962C8B-B14F-4D97-AF65-F5344CB8AC3E}">
        <p14:creationId xmlns:p14="http://schemas.microsoft.com/office/powerpoint/2010/main" val="111267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Contents</a:t>
            </a:r>
            <a:endParaRPr lang="en-US" dirty="0"/>
          </a:p>
        </p:txBody>
      </p:sp>
      <p:sp>
        <p:nvSpPr>
          <p:cNvPr id="4" name="Text Placeholder 3"/>
          <p:cNvSpPr>
            <a:spLocks noGrp="1"/>
          </p:cNvSpPr>
          <p:nvPr>
            <p:ph type="body" sz="half" idx="2"/>
          </p:nvPr>
        </p:nvSpPr>
        <p:spPr/>
        <p:txBody>
          <a:bodyPr/>
          <a:lstStyle/>
          <a:p>
            <a:r>
              <a:rPr lang="en-GB" dirty="0"/>
              <a:t>Choose your tools </a:t>
            </a:r>
          </a:p>
          <a:p>
            <a:r>
              <a:rPr lang="en-GB" dirty="0"/>
              <a:t>Finding information and help</a:t>
            </a:r>
          </a:p>
          <a:p>
            <a:r>
              <a:rPr lang="en-GB" dirty="0"/>
              <a:t>Understanding commands</a:t>
            </a:r>
          </a:p>
          <a:p>
            <a:r>
              <a:rPr lang="en-GB" dirty="0"/>
              <a:t>The Pipeline</a:t>
            </a:r>
          </a:p>
          <a:p>
            <a:r>
              <a:rPr lang="en-GB" dirty="0"/>
              <a:t>Actual scripting</a:t>
            </a:r>
          </a:p>
          <a:p>
            <a:r>
              <a:rPr lang="en-GB" dirty="0"/>
              <a:t>Error handling</a:t>
            </a:r>
          </a:p>
          <a:p>
            <a:r>
              <a:rPr lang="en-GB" dirty="0"/>
              <a:t>Logging</a:t>
            </a:r>
          </a:p>
          <a:p>
            <a:r>
              <a:rPr lang="en-GB" dirty="0"/>
              <a:t>Modules</a:t>
            </a:r>
          </a:p>
          <a:p>
            <a:r>
              <a:rPr lang="en-GB" dirty="0"/>
              <a:t>Active Directory Module</a:t>
            </a:r>
          </a:p>
          <a:p>
            <a:endParaRPr lang="en-GB" dirty="0"/>
          </a:p>
          <a:p>
            <a:endParaRPr lang="en-GB" dirty="0"/>
          </a:p>
          <a:p>
            <a:endParaRPr lang="en-GB" dirty="0"/>
          </a:p>
          <a:p>
            <a:endParaRPr lang="en-GB" dirty="0"/>
          </a:p>
        </p:txBody>
      </p:sp>
      <p:pic>
        <p:nvPicPr>
          <p:cNvPr id="9" name="Picture 8"/>
          <p:cNvPicPr>
            <a:picLocks noChangeAspect="1"/>
          </p:cNvPicPr>
          <p:nvPr/>
        </p:nvPicPr>
        <p:blipFill>
          <a:blip r:embed="rId3"/>
          <a:stretch>
            <a:fillRect/>
          </a:stretch>
        </p:blipFill>
        <p:spPr>
          <a:xfrm>
            <a:off x="503905" y="0"/>
            <a:ext cx="5305048" cy="6858000"/>
          </a:xfrm>
          <a:prstGeom prst="rect">
            <a:avLst/>
          </a:prstGeom>
        </p:spPr>
      </p:pic>
    </p:spTree>
    <p:extLst>
      <p:ext uri="{BB962C8B-B14F-4D97-AF65-F5344CB8AC3E}">
        <p14:creationId xmlns:p14="http://schemas.microsoft.com/office/powerpoint/2010/main" val="16969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can you manage</a:t>
            </a:r>
            <a:endParaRPr lang="nl-BE" dirty="0"/>
          </a:p>
        </p:txBody>
      </p:sp>
      <p:sp>
        <p:nvSpPr>
          <p:cNvPr id="3" name="Text Placeholder 2"/>
          <p:cNvSpPr>
            <a:spLocks noGrp="1"/>
          </p:cNvSpPr>
          <p:nvPr>
            <p:ph type="body" sz="half" idx="10"/>
          </p:nvPr>
        </p:nvSpPr>
        <p:spPr/>
        <p:txBody>
          <a:bodyPr/>
          <a:lstStyle/>
          <a:p>
            <a:pPr marL="285750" indent="-285750">
              <a:buFontTx/>
              <a:buChar char="-"/>
            </a:pPr>
            <a:r>
              <a:rPr lang="en-GB" dirty="0"/>
              <a:t>Users </a:t>
            </a:r>
          </a:p>
          <a:p>
            <a:pPr marL="285750" indent="-285750">
              <a:buFontTx/>
              <a:buChar char="-"/>
            </a:pPr>
            <a:r>
              <a:rPr lang="en-GB" dirty="0"/>
              <a:t>Groups </a:t>
            </a:r>
          </a:p>
          <a:p>
            <a:pPr marL="285750" indent="-285750">
              <a:buFontTx/>
              <a:buChar char="-"/>
            </a:pPr>
            <a:r>
              <a:rPr lang="en-GB" dirty="0"/>
              <a:t>Computer objects </a:t>
            </a:r>
          </a:p>
          <a:p>
            <a:pPr marL="285750" indent="-285750">
              <a:buFontTx/>
              <a:buChar char="-"/>
            </a:pPr>
            <a:r>
              <a:rPr lang="en-GB" dirty="0"/>
              <a:t>OU’s </a:t>
            </a:r>
          </a:p>
          <a:p>
            <a:pPr marL="285750" indent="-285750">
              <a:buFontTx/>
              <a:buChar char="-"/>
            </a:pPr>
            <a:r>
              <a:rPr lang="en-GB" dirty="0"/>
              <a:t>Trusts </a:t>
            </a:r>
          </a:p>
          <a:p>
            <a:pPr marL="285750" indent="-285750">
              <a:buFontTx/>
              <a:buChar char="-"/>
            </a:pPr>
            <a:r>
              <a:rPr lang="en-GB" dirty="0"/>
              <a:t>…</a:t>
            </a:r>
          </a:p>
          <a:p>
            <a:pPr marL="285750" indent="-285750">
              <a:buFontTx/>
              <a:buChar char="-"/>
            </a:pPr>
            <a:endParaRPr lang="nl-BE" dirty="0"/>
          </a:p>
        </p:txBody>
      </p:sp>
    </p:spTree>
    <p:extLst>
      <p:ext uri="{BB962C8B-B14F-4D97-AF65-F5344CB8AC3E}">
        <p14:creationId xmlns:p14="http://schemas.microsoft.com/office/powerpoint/2010/main" val="2486623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would you use it</a:t>
            </a:r>
            <a:endParaRPr lang="nl-BE" dirty="0"/>
          </a:p>
        </p:txBody>
      </p:sp>
      <p:sp>
        <p:nvSpPr>
          <p:cNvPr id="3" name="Text Placeholder 2"/>
          <p:cNvSpPr>
            <a:spLocks noGrp="1"/>
          </p:cNvSpPr>
          <p:nvPr>
            <p:ph type="body" sz="half" idx="10"/>
          </p:nvPr>
        </p:nvSpPr>
        <p:spPr/>
        <p:txBody>
          <a:bodyPr/>
          <a:lstStyle/>
          <a:p>
            <a:pPr marL="285750" indent="-285750">
              <a:buFontTx/>
              <a:buChar char="-"/>
            </a:pPr>
            <a:r>
              <a:rPr lang="en-GB" dirty="0"/>
              <a:t>Repeatable </a:t>
            </a:r>
          </a:p>
          <a:p>
            <a:pPr marL="285750" indent="-285750">
              <a:buFontTx/>
              <a:buChar char="-"/>
            </a:pPr>
            <a:r>
              <a:rPr lang="en-GB" dirty="0"/>
              <a:t>No human error</a:t>
            </a:r>
          </a:p>
          <a:p>
            <a:pPr marL="285750" indent="-285750">
              <a:buFontTx/>
              <a:buChar char="-"/>
            </a:pPr>
            <a:r>
              <a:rPr lang="en-GB" dirty="0"/>
              <a:t>Execute mass change in one go</a:t>
            </a:r>
            <a:endParaRPr lang="nl-BE" dirty="0"/>
          </a:p>
        </p:txBody>
      </p:sp>
    </p:spTree>
    <p:extLst>
      <p:ext uri="{BB962C8B-B14F-4D97-AF65-F5344CB8AC3E}">
        <p14:creationId xmlns:p14="http://schemas.microsoft.com/office/powerpoint/2010/main" val="77954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Reporting</a:t>
            </a:r>
            <a:endParaRPr lang="nl-BE" dirty="0"/>
          </a:p>
        </p:txBody>
      </p:sp>
      <p:sp>
        <p:nvSpPr>
          <p:cNvPr id="3" name="Text Placeholder 2"/>
          <p:cNvSpPr>
            <a:spLocks noGrp="1"/>
          </p:cNvSpPr>
          <p:nvPr>
            <p:ph type="body" sz="half" idx="10"/>
          </p:nvPr>
        </p:nvSpPr>
        <p:spPr/>
        <p:txBody>
          <a:bodyPr/>
          <a:lstStyle/>
          <a:p>
            <a:pPr marL="285750" indent="-285750">
              <a:buFontTx/>
              <a:buChar char="-"/>
            </a:pPr>
            <a:r>
              <a:rPr lang="en-GB" dirty="0"/>
              <a:t>Create output based on filters</a:t>
            </a:r>
          </a:p>
          <a:p>
            <a:pPr marL="285750" indent="-285750">
              <a:buFontTx/>
              <a:buChar char="-"/>
            </a:pPr>
            <a:r>
              <a:rPr lang="en-GB" dirty="0"/>
              <a:t>Any attribute </a:t>
            </a:r>
          </a:p>
          <a:p>
            <a:pPr marL="285750" indent="-285750">
              <a:buFontTx/>
              <a:buChar char="-"/>
            </a:pPr>
            <a:r>
              <a:rPr lang="en-GB" dirty="0"/>
              <a:t>Good filtering = Win in Time/Performance</a:t>
            </a:r>
          </a:p>
          <a:p>
            <a:pPr marL="285750" indent="-285750">
              <a:buFontTx/>
              <a:buChar char="-"/>
            </a:pPr>
            <a:r>
              <a:rPr lang="en-GB" dirty="0"/>
              <a:t>Filter as soon as possible</a:t>
            </a:r>
          </a:p>
          <a:p>
            <a:pPr marL="285750" indent="-285750">
              <a:buFontTx/>
              <a:buChar char="-"/>
            </a:pPr>
            <a:endParaRPr lang="nl-BE" dirty="0"/>
          </a:p>
        </p:txBody>
      </p:sp>
    </p:spTree>
    <p:extLst>
      <p:ext uri="{BB962C8B-B14F-4D97-AF65-F5344CB8AC3E}">
        <p14:creationId xmlns:p14="http://schemas.microsoft.com/office/powerpoint/2010/main" val="1945698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 + Use Case (If we have time ! Or if you really </a:t>
            </a:r>
            <a:r>
              <a:rPr lang="en-GB" dirty="0" err="1"/>
              <a:t>really</a:t>
            </a:r>
            <a:r>
              <a:rPr lang="en-GB" dirty="0"/>
              <a:t> </a:t>
            </a:r>
            <a:r>
              <a:rPr lang="en-GB" dirty="0" err="1"/>
              <a:t>really</a:t>
            </a:r>
            <a:r>
              <a:rPr lang="en-GB" dirty="0"/>
              <a:t> want to)</a:t>
            </a:r>
            <a:br>
              <a:rPr lang="en-GB"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0" y="474705"/>
            <a:ext cx="1905000" cy="1905000"/>
          </a:xfrm>
          <a:prstGeom prst="rect">
            <a:avLst/>
          </a:prstGeom>
        </p:spPr>
      </p:pic>
      <p:pic>
        <p:nvPicPr>
          <p:cNvPr id="4" name="Picture 3" descr="A qr code with a dinosaur&#10;&#10;Description automatically generated">
            <a:extLst>
              <a:ext uri="{FF2B5EF4-FFF2-40B4-BE49-F238E27FC236}">
                <a16:creationId xmlns:a16="http://schemas.microsoft.com/office/drawing/2014/main" id="{F8EA865E-A17B-D1DA-2BE9-12B0FF24733D}"/>
              </a:ext>
            </a:extLst>
          </p:cNvPr>
          <p:cNvPicPr>
            <a:picLocks noChangeAspect="1"/>
          </p:cNvPicPr>
          <p:nvPr/>
        </p:nvPicPr>
        <p:blipFill>
          <a:blip r:embed="rId3"/>
          <a:stretch>
            <a:fillRect/>
          </a:stretch>
        </p:blipFill>
        <p:spPr>
          <a:xfrm>
            <a:off x="4676480" y="175918"/>
            <a:ext cx="2839040" cy="2839040"/>
          </a:xfrm>
          <a:prstGeom prst="rect">
            <a:avLst/>
          </a:prstGeom>
        </p:spPr>
      </p:pic>
    </p:spTree>
    <p:extLst>
      <p:ext uri="{BB962C8B-B14F-4D97-AF65-F5344CB8AC3E}">
        <p14:creationId xmlns:p14="http://schemas.microsoft.com/office/powerpoint/2010/main" val="189391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Choose your tools</a:t>
            </a:r>
            <a:endParaRPr lang="en-US" dirty="0"/>
          </a:p>
        </p:txBody>
      </p:sp>
      <p:sp>
        <p:nvSpPr>
          <p:cNvPr id="3" name="Text Placeholder 2"/>
          <p:cNvSpPr>
            <a:spLocks noGrp="1"/>
          </p:cNvSpPr>
          <p:nvPr>
            <p:ph type="body" sz="half" idx="10"/>
          </p:nvPr>
        </p:nvSpPr>
        <p:spPr/>
        <p:txBody>
          <a:bodyPr/>
          <a:lstStyle/>
          <a:p>
            <a:pPr marL="342900" indent="-342900">
              <a:buFont typeface="+mj-lt"/>
              <a:buAutoNum type="arabicPeriod"/>
            </a:pPr>
            <a:r>
              <a:rPr lang="en-GB" dirty="0"/>
              <a:t>Command line , Windows Terminal</a:t>
            </a:r>
          </a:p>
          <a:p>
            <a:pPr marL="342900" indent="-342900">
              <a:buFont typeface="+mj-lt"/>
              <a:buAutoNum type="arabicPeriod"/>
            </a:pPr>
            <a:r>
              <a:rPr lang="en-GB" dirty="0"/>
              <a:t>PowerShell ISE</a:t>
            </a:r>
          </a:p>
          <a:p>
            <a:pPr marL="342900" indent="-342900">
              <a:buFont typeface="+mj-lt"/>
              <a:buAutoNum type="arabicPeriod"/>
            </a:pPr>
            <a:r>
              <a:rPr lang="en-GB" dirty="0"/>
              <a:t>Visual Studio Code </a:t>
            </a:r>
          </a:p>
          <a:p>
            <a:pPr marL="342900" indent="-342900">
              <a:buFont typeface="+mj-lt"/>
              <a:buAutoNum type="arabicPeriod"/>
            </a:pPr>
            <a:r>
              <a:rPr lang="en-GB" dirty="0"/>
              <a:t>Other IDE’s (Visual studio , notepad++, …)</a:t>
            </a:r>
            <a:endParaRPr lang="en-US" dirty="0"/>
          </a:p>
        </p:txBody>
      </p:sp>
    </p:spTree>
    <p:extLst>
      <p:ext uri="{BB962C8B-B14F-4D97-AF65-F5344CB8AC3E}">
        <p14:creationId xmlns:p14="http://schemas.microsoft.com/office/powerpoint/2010/main" val="231318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Command line shell</a:t>
            </a:r>
            <a:endParaRPr lang="en-US" dirty="0"/>
          </a:p>
        </p:txBody>
      </p:sp>
      <p:sp>
        <p:nvSpPr>
          <p:cNvPr id="4" name="Content Placeholder 3"/>
          <p:cNvSpPr>
            <a:spLocks noGrp="1"/>
          </p:cNvSpPr>
          <p:nvPr>
            <p:ph idx="10"/>
          </p:nvPr>
        </p:nvSpPr>
        <p:spPr/>
        <p:txBody>
          <a:bodyPr/>
          <a:lstStyle/>
          <a:p>
            <a:r>
              <a:rPr lang="en-GB" dirty="0"/>
              <a:t>Excellent for quick commands</a:t>
            </a:r>
          </a:p>
          <a:p>
            <a:r>
              <a:rPr lang="en-GB" dirty="0"/>
              <a:t>Limited in tab completion </a:t>
            </a:r>
          </a:p>
          <a:p>
            <a:r>
              <a:rPr lang="en-GB" dirty="0"/>
              <a:t>Not OK for scripting</a:t>
            </a:r>
          </a:p>
          <a:p>
            <a:endParaRPr lang="en-GB" dirty="0"/>
          </a:p>
          <a:p>
            <a:r>
              <a:rPr lang="en-GB" dirty="0"/>
              <a:t>Terminal : Easy access to different versions</a:t>
            </a:r>
          </a:p>
          <a:p>
            <a:endParaRPr lang="en-US" dirty="0"/>
          </a:p>
        </p:txBody>
      </p:sp>
      <p:pic>
        <p:nvPicPr>
          <p:cNvPr id="5" name="Content Placeholder 4">
            <a:extLst>
              <a:ext uri="{FF2B5EF4-FFF2-40B4-BE49-F238E27FC236}">
                <a16:creationId xmlns:a16="http://schemas.microsoft.com/office/drawing/2014/main" id="{EFE99DE1-DAAB-4A8A-86BD-94CCB748CE31}"/>
              </a:ext>
            </a:extLst>
          </p:cNvPr>
          <p:cNvPicPr>
            <a:picLocks noChangeAspect="1"/>
          </p:cNvPicPr>
          <p:nvPr/>
        </p:nvPicPr>
        <p:blipFill>
          <a:blip r:embed="rId2"/>
          <a:stretch>
            <a:fillRect/>
          </a:stretch>
        </p:blipFill>
        <p:spPr>
          <a:xfrm>
            <a:off x="0" y="59760"/>
            <a:ext cx="6587124" cy="309594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Picture 5"/>
          <p:cNvPicPr>
            <a:picLocks noChangeAspect="1"/>
          </p:cNvPicPr>
          <p:nvPr/>
        </p:nvPicPr>
        <p:blipFill>
          <a:blip r:embed="rId3"/>
          <a:stretch>
            <a:fillRect/>
          </a:stretch>
        </p:blipFill>
        <p:spPr>
          <a:xfrm>
            <a:off x="0" y="3154585"/>
            <a:ext cx="6587124" cy="3703415"/>
          </a:xfrm>
          <a:prstGeom prst="rect">
            <a:avLst/>
          </a:prstGeom>
        </p:spPr>
      </p:pic>
    </p:spTree>
    <p:extLst>
      <p:ext uri="{BB962C8B-B14F-4D97-AF65-F5344CB8AC3E}">
        <p14:creationId xmlns:p14="http://schemas.microsoft.com/office/powerpoint/2010/main" val="269911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PowerShell ISE</a:t>
            </a:r>
            <a:endParaRPr lang="en-US" dirty="0"/>
          </a:p>
        </p:txBody>
      </p:sp>
      <p:sp>
        <p:nvSpPr>
          <p:cNvPr id="4" name="Content Placeholder 3"/>
          <p:cNvSpPr>
            <a:spLocks noGrp="1"/>
          </p:cNvSpPr>
          <p:nvPr>
            <p:ph idx="10"/>
          </p:nvPr>
        </p:nvSpPr>
        <p:spPr/>
        <p:txBody>
          <a:bodyPr/>
          <a:lstStyle/>
          <a:p>
            <a:r>
              <a:rPr lang="en-GB" dirty="0"/>
              <a:t>No longer developed by Microsoft</a:t>
            </a:r>
          </a:p>
          <a:p>
            <a:r>
              <a:rPr lang="en-GB" dirty="0"/>
              <a:t>IntelliSense + Tab completion</a:t>
            </a:r>
          </a:p>
          <a:p>
            <a:r>
              <a:rPr lang="en-GB" dirty="0"/>
              <a:t>Debug functions</a:t>
            </a:r>
          </a:p>
          <a:p>
            <a:r>
              <a:rPr lang="en-GB" dirty="0"/>
              <a:t>Add-ons</a:t>
            </a:r>
          </a:p>
          <a:p>
            <a:r>
              <a:rPr lang="en-GB" dirty="0"/>
              <a:t>Good for scripting</a:t>
            </a:r>
          </a:p>
          <a:p>
            <a:r>
              <a:rPr lang="en-GB" dirty="0"/>
              <a:t>Still used by many Dev’s</a:t>
            </a:r>
          </a:p>
          <a:p>
            <a:endParaRPr lang="en-US" dirty="0"/>
          </a:p>
        </p:txBody>
      </p:sp>
      <p:pic>
        <p:nvPicPr>
          <p:cNvPr id="7" name="Content Placeholder 4">
            <a:extLst>
              <a:ext uri="{FF2B5EF4-FFF2-40B4-BE49-F238E27FC236}">
                <a16:creationId xmlns:a16="http://schemas.microsoft.com/office/drawing/2014/main" id="{D5FE5547-71C3-41C2-9F55-C996D8A27BC1}"/>
              </a:ext>
            </a:extLst>
          </p:cNvPr>
          <p:cNvPicPr>
            <a:picLocks noChangeAspect="1"/>
          </p:cNvPicPr>
          <p:nvPr/>
        </p:nvPicPr>
        <p:blipFill>
          <a:blip r:embed="rId2"/>
          <a:stretch>
            <a:fillRect/>
          </a:stretch>
        </p:blipFill>
        <p:spPr>
          <a:xfrm>
            <a:off x="0" y="1287028"/>
            <a:ext cx="6591301" cy="388886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859217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 Studio Code</a:t>
            </a:r>
            <a:endParaRPr lang="en-US" dirty="0"/>
          </a:p>
        </p:txBody>
      </p:sp>
      <p:sp>
        <p:nvSpPr>
          <p:cNvPr id="4" name="Content Placeholder 3"/>
          <p:cNvSpPr>
            <a:spLocks noGrp="1"/>
          </p:cNvSpPr>
          <p:nvPr>
            <p:ph idx="10"/>
          </p:nvPr>
        </p:nvSpPr>
        <p:spPr/>
        <p:txBody>
          <a:bodyPr/>
          <a:lstStyle/>
          <a:p>
            <a:r>
              <a:rPr lang="en-GB" dirty="0"/>
              <a:t>Advised choice by Microsoft</a:t>
            </a:r>
          </a:p>
          <a:p>
            <a:r>
              <a:rPr lang="en-GB" dirty="0"/>
              <a:t>Tons of Extensions</a:t>
            </a:r>
          </a:p>
          <a:p>
            <a:r>
              <a:rPr lang="en-GB" dirty="0"/>
              <a:t>IntelliSense</a:t>
            </a:r>
          </a:p>
          <a:p>
            <a:r>
              <a:rPr lang="en-GB" dirty="0"/>
              <a:t>GIT Support</a:t>
            </a:r>
          </a:p>
          <a:p>
            <a:r>
              <a:rPr lang="en-GB" dirty="0"/>
              <a:t>Easy to manage bigger projects</a:t>
            </a:r>
          </a:p>
          <a:p>
            <a:r>
              <a:rPr lang="en-GB" dirty="0"/>
              <a:t>Platform independent</a:t>
            </a:r>
          </a:p>
          <a:p>
            <a:endParaRPr lang="en-US" dirty="0"/>
          </a:p>
        </p:txBody>
      </p:sp>
      <p:pic>
        <p:nvPicPr>
          <p:cNvPr id="3" name="Picture 2"/>
          <p:cNvPicPr>
            <a:picLocks noChangeAspect="1"/>
          </p:cNvPicPr>
          <p:nvPr/>
        </p:nvPicPr>
        <p:blipFill>
          <a:blip r:embed="rId2"/>
          <a:stretch>
            <a:fillRect/>
          </a:stretch>
        </p:blipFill>
        <p:spPr>
          <a:xfrm>
            <a:off x="1" y="1287028"/>
            <a:ext cx="6517334" cy="4317563"/>
          </a:xfrm>
          <a:prstGeom prst="rect">
            <a:avLst/>
          </a:prstGeom>
        </p:spPr>
      </p:pic>
    </p:spTree>
    <p:extLst>
      <p:ext uri="{BB962C8B-B14F-4D97-AF65-F5344CB8AC3E}">
        <p14:creationId xmlns:p14="http://schemas.microsoft.com/office/powerpoint/2010/main" val="200219171"/>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3" id="{2546C19D-91F2-1944-9342-400447D981D9}" vid="{8EA44C01-04B1-234F-9DAB-B171A3C495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ubcategorieDocument xmlns="51ae2220-a131-4b86-976a-ffb99d33527b">13</SubcategorieDocument>
    <CategorieDocument xmlns="51ae2220-a131-4b86-976a-ffb99d33527b">16</CategorieDocument>
    <SharedWithUsers xmlns="51ae2220-a131-4b86-976a-ffb99d33527b">
      <UserInfo>
        <DisplayName>Rob Kenis</DisplayName>
        <AccountId>126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Algemeen document" ma:contentTypeID="0x01010020A4786EB02F0048A931E391524AFCF800F04D0C736EAAA144A162CB0A954C483D" ma:contentTypeVersion="16" ma:contentTypeDescription="Create a new document." ma:contentTypeScope="" ma:versionID="7e815163188c9e1e1edeeeea69621dcf">
  <xsd:schema xmlns:xsd="http://www.w3.org/2001/XMLSchema" xmlns:xs="http://www.w3.org/2001/XMLSchema" xmlns:p="http://schemas.microsoft.com/office/2006/metadata/properties" xmlns:ns2="51ae2220-a131-4b86-976a-ffb99d33527b" xmlns:ns3="03ee1ef6-c014-4d11-9f9c-3b8993edb078" targetNamespace="http://schemas.microsoft.com/office/2006/metadata/properties" ma:root="true" ma:fieldsID="bcbbeb5cd730a4d451744b430192687c" ns2:_="" ns3:_="">
    <xsd:import namespace="51ae2220-a131-4b86-976a-ffb99d33527b"/>
    <xsd:import namespace="03ee1ef6-c014-4d11-9f9c-3b8993edb078"/>
    <xsd:element name="properties">
      <xsd:complexType>
        <xsd:sequence>
          <xsd:element name="documentManagement">
            <xsd:complexType>
              <xsd:all>
                <xsd:element ref="ns2:CategorieDocument"/>
                <xsd:element ref="ns2:SubcategorieDocument"/>
                <xsd:element ref="ns3:MediaServiceDateTaken" minOccurs="0"/>
                <xsd:element ref="ns2:SharedWithUsers" minOccurs="0"/>
                <xsd:element ref="ns2:SharedWithDetails"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ae2220-a131-4b86-976a-ffb99d33527b" elementFormDefault="qualified">
    <xsd:import namespace="http://schemas.microsoft.com/office/2006/documentManagement/types"/>
    <xsd:import namespace="http://schemas.microsoft.com/office/infopath/2007/PartnerControls"/>
    <xsd:element name="CategorieDocument" ma:index="2" ma:displayName="CategorieDocument" ma:list="{fd37d720-2fcf-4ea1-8642-52b556ae3cde}" ma:internalName="CategorieDocument" ma:readOnly="false" ma:showField="Title" ma:web="51ae2220-a131-4b86-976a-ffb99d33527b">
      <xsd:simpleType>
        <xsd:restriction base="dms:Lookup"/>
      </xsd:simpleType>
    </xsd:element>
    <xsd:element name="SubcategorieDocument" ma:index="3" ma:displayName="SubcategorieDocument" ma:list="{ad5940a4-72fa-4af7-8f26-8c0d4a288a3c}" ma:internalName="SubcategorieDocument" ma:readOnly="false" ma:showField="Title" ma:web="51ae2220-a131-4b86-976a-ffb99d33527b">
      <xsd:simpleType>
        <xsd:restriction base="dms:Lookup"/>
      </xsd:simpleType>
    </xsd:element>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3ee1ef6-c014-4d11-9f9c-3b8993edb078" elementFormDefault="qualified">
    <xsd:import namespace="http://schemas.microsoft.com/office/2006/documentManagement/types"/>
    <xsd:import namespace="http://schemas.microsoft.com/office/infopath/2007/PartnerControls"/>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hidden="true"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hidden="true" ma:internalName="MediaServiceOCR" ma:readOnly="true">
      <xsd:simpleType>
        <xsd:restriction base="dms:Note"/>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hidden="true" ma:internalName="MediaServiceKeyPoints" ma:readOnly="true">
      <xsd:simpleType>
        <xsd:restriction base="dms:Note"/>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EA0E2B-E075-488F-ADB2-9C4A3C355202}">
  <ds:schemaRefs>
    <ds:schemaRef ds:uri="http://schemas.microsoft.com/sharepoint/v3/contenttype/forms"/>
  </ds:schemaRefs>
</ds:datastoreItem>
</file>

<file path=customXml/itemProps2.xml><?xml version="1.0" encoding="utf-8"?>
<ds:datastoreItem xmlns:ds="http://schemas.openxmlformats.org/officeDocument/2006/customXml" ds:itemID="{CDEDDF77-42A0-4CA7-95CB-846A47F35EE3}">
  <ds:schemaRefs>
    <ds:schemaRef ds:uri="http://schemas.openxmlformats.org/package/2006/metadata/core-properties"/>
    <ds:schemaRef ds:uri="http://purl.org/dc/terms/"/>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03ee1ef6-c014-4d11-9f9c-3b8993edb078"/>
    <ds:schemaRef ds:uri="51ae2220-a131-4b86-976a-ffb99d33527b"/>
    <ds:schemaRef ds:uri="http://www.w3.org/XML/1998/namespace"/>
  </ds:schemaRefs>
</ds:datastoreItem>
</file>

<file path=customXml/itemProps3.xml><?xml version="1.0" encoding="utf-8"?>
<ds:datastoreItem xmlns:ds="http://schemas.openxmlformats.org/officeDocument/2006/customXml" ds:itemID="{DC8687B7-8301-4382-84D5-1EDE298EEE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ae2220-a131-4b86-976a-ffb99d33527b"/>
    <ds:schemaRef ds:uri="03ee1ef6-c014-4d11-9f9c-3b8993edb0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Axxes-PPT-Sjabloon-16.9</Template>
  <TotalTime>32</TotalTime>
  <Words>1093</Words>
  <Application>Microsoft Office PowerPoint</Application>
  <PresentationFormat>Widescreen</PresentationFormat>
  <Paragraphs>278</Paragraphs>
  <Slides>53</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2" baseType="lpstr">
      <vt:lpstr>Arial</vt:lpstr>
      <vt:lpstr>Calibri</vt:lpstr>
      <vt:lpstr>Objektiv Mk1</vt:lpstr>
      <vt:lpstr>Objektiv Mk1 Light</vt:lpstr>
      <vt:lpstr>Objektiv Mk1 Medium</vt:lpstr>
      <vt:lpstr>Objektiv Mk1 Thin</vt:lpstr>
      <vt:lpstr>Wingdings</vt:lpstr>
      <vt:lpstr>Kantoorthema</vt:lpstr>
      <vt:lpstr>Acrobat Document</vt:lpstr>
      <vt:lpstr> Traineeship 2024 – Powershell </vt:lpstr>
      <vt:lpstr>Xavier Clinquart</vt:lpstr>
      <vt:lpstr>Dieter De Smet</vt:lpstr>
      <vt:lpstr>PowerPoint Presentation</vt:lpstr>
      <vt:lpstr>Contents</vt:lpstr>
      <vt:lpstr>Choose your tools</vt:lpstr>
      <vt:lpstr>Command line shell</vt:lpstr>
      <vt:lpstr>PowerShell ISE</vt:lpstr>
      <vt:lpstr>Visual Studio Code</vt:lpstr>
      <vt:lpstr>Other IDE’s </vt:lpstr>
      <vt:lpstr>PS 7 – Why would I upgrade? </vt:lpstr>
      <vt:lpstr>PS 7 – IntelliSense Can also be installed on 5 (For some features, you need to be running PowerShell 7.2 or higher)</vt:lpstr>
      <vt:lpstr>Lets hop over to some code</vt:lpstr>
      <vt:lpstr>Finding information and Help</vt:lpstr>
      <vt:lpstr>Tab Completion and Intellisense</vt:lpstr>
      <vt:lpstr>The Get-Help command</vt:lpstr>
      <vt:lpstr>Find help for commands</vt:lpstr>
      <vt:lpstr>Interpreting Get-help output</vt:lpstr>
      <vt:lpstr>Optional and Mandatory parameters</vt:lpstr>
      <vt:lpstr>Positional Parameters</vt:lpstr>
      <vt:lpstr>Online Help</vt:lpstr>
      <vt:lpstr>Labo</vt:lpstr>
      <vt:lpstr>Understanding commands</vt:lpstr>
      <vt:lpstr>The anatomy of a command</vt:lpstr>
      <vt:lpstr>Aliases</vt:lpstr>
      <vt:lpstr>Wildcards</vt:lpstr>
      <vt:lpstr>Output of commands</vt:lpstr>
      <vt:lpstr>The Pipeline</vt:lpstr>
      <vt:lpstr>The Pipeline</vt:lpstr>
      <vt:lpstr>Some Code</vt:lpstr>
      <vt:lpstr>Actual Scripting</vt:lpstr>
      <vt:lpstr>Variables</vt:lpstr>
      <vt:lpstr>Statements</vt:lpstr>
      <vt:lpstr>Logical Operators</vt:lpstr>
      <vt:lpstr>Input and output</vt:lpstr>
      <vt:lpstr>Functions</vt:lpstr>
      <vt:lpstr>Text manipulations</vt:lpstr>
      <vt:lpstr>Labo</vt:lpstr>
      <vt:lpstr>Error handling</vt:lpstr>
      <vt:lpstr>Error handling</vt:lpstr>
      <vt:lpstr>Lets hop over to some code</vt:lpstr>
      <vt:lpstr>Logging</vt:lpstr>
      <vt:lpstr>Logging</vt:lpstr>
      <vt:lpstr>Inline Logging/debugging</vt:lpstr>
      <vt:lpstr>Lets hop over to some code</vt:lpstr>
      <vt:lpstr>Modules</vt:lpstr>
      <vt:lpstr>Modules getting started</vt:lpstr>
      <vt:lpstr>Lets hop over to some code</vt:lpstr>
      <vt:lpstr>Active Directory Module</vt:lpstr>
      <vt:lpstr>What can you manage</vt:lpstr>
      <vt:lpstr>Why would you use it</vt:lpstr>
      <vt:lpstr>Reporting</vt:lpstr>
      <vt:lpstr>Questions + Use Case (If we have time ! Or if you really really really want to)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HomeBaseLaptop</dc:creator>
  <cp:lastModifiedBy>Xavier Clinquart</cp:lastModifiedBy>
  <cp:revision>34</cp:revision>
  <dcterms:created xsi:type="dcterms:W3CDTF">2022-08-05T08:31:25Z</dcterms:created>
  <dcterms:modified xsi:type="dcterms:W3CDTF">2024-08-25T14:14:22Z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0x01010020A4786EB02F0048A931E391524AFCF800F04D0C736EAAA144A162CB0A954C483D</vt:lpwstr>
  </property>
</Properties>
</file>